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4" r:id="rId4"/>
    <p:sldId id="268" r:id="rId5"/>
    <p:sldId id="273" r:id="rId6"/>
    <p:sldId id="267" r:id="rId7"/>
    <p:sldId id="271" r:id="rId8"/>
    <p:sldId id="259" r:id="rId9"/>
    <p:sldId id="261" r:id="rId10"/>
    <p:sldId id="260" r:id="rId11"/>
    <p:sldId id="272" r:id="rId12"/>
    <p:sldId id="258" r:id="rId13"/>
    <p:sldId id="265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36" autoAdjust="0"/>
  </p:normalViewPr>
  <p:slideViewPr>
    <p:cSldViewPr>
      <p:cViewPr varScale="1">
        <p:scale>
          <a:sx n="78" d="100"/>
          <a:sy n="78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2343-A0AE-42BD-8C81-4A2A43250D48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761D-62DE-432A-A10B-2031E4B8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3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2343-A0AE-42BD-8C81-4A2A43250D48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761D-62DE-432A-A10B-2031E4B8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2343-A0AE-42BD-8C81-4A2A43250D48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761D-62DE-432A-A10B-2031E4B8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2343-A0AE-42BD-8C81-4A2A43250D48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761D-62DE-432A-A10B-2031E4B8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5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2343-A0AE-42BD-8C81-4A2A43250D48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761D-62DE-432A-A10B-2031E4B8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2343-A0AE-42BD-8C81-4A2A43250D48}" type="datetimeFigureOut">
              <a:rPr lang="en-US" smtClean="0"/>
              <a:t>10/6/16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761D-62DE-432A-A10B-2031E4B8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0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2343-A0AE-42BD-8C81-4A2A43250D48}" type="datetimeFigureOut">
              <a:rPr lang="en-US" smtClean="0"/>
              <a:t>10/6/16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761D-62DE-432A-A10B-2031E4B8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4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2343-A0AE-42BD-8C81-4A2A43250D48}" type="datetimeFigureOut">
              <a:rPr lang="en-US" smtClean="0"/>
              <a:t>10/6/16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761D-62DE-432A-A10B-2031E4B8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1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2343-A0AE-42BD-8C81-4A2A43250D48}" type="datetimeFigureOut">
              <a:rPr lang="en-US" smtClean="0"/>
              <a:t>10/6/16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761D-62DE-432A-A10B-2031E4B8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1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2343-A0AE-42BD-8C81-4A2A43250D48}" type="datetimeFigureOut">
              <a:rPr lang="en-US" smtClean="0"/>
              <a:t>10/6/16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761D-62DE-432A-A10B-2031E4B8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5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2343-A0AE-42BD-8C81-4A2A43250D48}" type="datetimeFigureOut">
              <a:rPr lang="en-US" smtClean="0"/>
              <a:t>10/6/16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761D-62DE-432A-A10B-2031E4B8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3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82343-A0AE-42BD-8C81-4A2A43250D48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D761D-62DE-432A-A10B-2031E4B8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6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1" Type="http://schemas.microsoft.com/office/2007/relationships/hdphoto" Target="../media/hdphoto1.wdp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36" y="761999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"/>
            <a:ext cx="9157636" cy="685800"/>
          </a:xfrm>
          <a:solidFill>
            <a:schemeClr val="bg1">
              <a:lumMod val="65000"/>
              <a:alpha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Transformed for UM’s Third Century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752600"/>
          </a:xfrm>
          <a:solidFill>
            <a:schemeClr val="bg1">
              <a:lumMod val="65000"/>
              <a:alpha val="75000"/>
            </a:schemeClr>
          </a:solidFill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Provost’s Seminar on Teaching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Tim McKay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REBUILD Project Principal Investigator</a:t>
            </a:r>
          </a:p>
        </p:txBody>
      </p:sp>
    </p:spTree>
    <p:extLst>
      <p:ext uri="{BB962C8B-B14F-4D97-AF65-F5344CB8AC3E}">
        <p14:creationId xmlns:p14="http://schemas.microsoft.com/office/powerpoint/2010/main" val="3029475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Foundational courses are important</a:t>
            </a:r>
            <a:endParaRPr lang="en-US" dirty="0"/>
          </a:p>
        </p:txBody>
      </p:sp>
      <p:sp>
        <p:nvSpPr>
          <p:cNvPr id="6" name="AutoShape 2" descr="data:image/png;base64,iVBORw0KGgoAAAANSUhEUgAAB4AAAAPACAYAAADUtWS5AAAEDWlDQ1BJQ0MgUHJvZmlsZQAAOI2NVV1oHFUUPrtzZyMkzlNsNIV0qD8NJQ2TVjShtLp/3d02bpZJNtoi6GT27s6Yyc44M7v9oU9FUHwx6psUxL+3gCAo9Q/bPrQvlQol2tQgKD60+INQ6Ium65k7M5lpurHeZe58853vnnvuuWfvBei5qliWkRQBFpquLRcy4nOHj4g9K5CEh6AXBqFXUR0rXalMAjZPC3e1W99Dwntf2dXd/p+tt0YdFSBxH2Kz5qgLiI8B8KdVy3YBevqRHz/qWh72Yui3MUDEL3q44WPXw3M+fo1pZuQs4tOIBVVTaoiXEI/MxfhGDPsxsNZfoE1q66ro5aJim3XdoLFw72H+n23BaIXzbcOnz5mfPoTvYVz7KzUl5+FRxEuqkp9G/Ajia219thzg25abkRE/BpDc3pqvphHvRFys2weqvp+krbWKIX7nhDbzLOItiM8358pTwdirqpPFnMF2xLc1WvLyOwTAibpbmvHHcvttU57y5+XqNZrLe3lE/Pq8eUj2fXKfOe3pfOjzhJYtB/yll5SDFcSDiH+hRkH25+L+sdxKEAMZahrlSX8ukqMOWy/jXW2m6M9LDBc31B9LFuv6gVKg/0Szi3KAr1kGq1GMjU/aLbnq6/lRxc4XfJ98hTargX++DbMJBSiYMIe9Ck1YAxFkKEAG3xbYaKmDDgYyFK0UGYpfoWYXG+fAPPI6tJnNwb7ClP7IyF+D+bjOtCpkhz6CFrIa/I6sFtNl8auFXGMTP34sNwI/JhkgEtmDz14ySfaRcTIBInmKPE32kxyyE2Tv+thKbEVePDfW/byMM1Kmm0XdObS7oGD/MypMXFPXrCwOtoYjyyn7BV29/MZfsVzpLDdRtuIZnbpXzvlf+ev8MvYr/Gqk4H/kV/G3csdazLuyTMPsbFhzd1UabQbjFvDRmcWJxR3zcfHkVw9GfpbJmeev9F08WW8uDkaslwX6avlWGU6NRKz0g/SHtCy9J30o/ca9zX3Kfc19zn3BXQKRO8ud477hLnAfc1/G9mrzGlrfexZ5GLdn6ZZrrEohI2wVHhZywjbhUWEy8icMCGNCUdiBlq3r+xafL549HQ5jH+an+1y+LlYBifuxAvRN/lVVVOlwlCkdVm9NOL5BE4wkQ2SMlDZU97hX86EilU/lUmkQUztTE6mx1EEPh7OmdqBtAvv8HdWpbrJS6tJj3n0CWdM6busNzRV3S9KTYhqvNiqWmuroiKgYhshMjmhTh9ptWhsF7970j/SbMrsPE1suR5z7DMC+P/Hs+y7ijrQAlhyAgccjbhjPygfeBTjzhNqy28EdkUh8C+DU9+z2v/oyeH791OncxHOs5y2AtTc7nb/f73TWPkD/qwBnjX8BoJ98VVBg/m8AAEAASURBVHgB7J0H2NVE+vYHC1Kli4igYEEQRQEL9rIqKnbR1bXruroqurr62buuXVkV/65tdXVZFVS87BURe0GxICCCgA0VEARRlHxzD84wycnJyTmZ5D05557ret9MksnMM7+Z5MyTJ/NMI08GwUACJEACJEACJEACJEACJEACJEACJEACJEACJEACJEACJEACJEACJEACJJB7AsvlvgasAAmQAAmQAAmQAAmQAAmQAAmQAAmQAAmQAAmQAAmQAAmQAAmQAAmQAAmQgCJAAzA7AgmQAAmQAAmQAAmQAAmQAAmQAAmQAAmQAAmQAAmQAAmQAAmQAAmQAAnUCAEagGukIVkNEiABEiABEiABEiABEiABEiABEiABEiABEiABEiABEiABEiABEiABEqABmH2ABEiABEiABEiABEiABEiABEiABEiABEiABEiABEiABEiABEiABEiABGqEAA3ANdKQrAYJkAAJkAAJkAAJkAAJkAAJkAAJkAAJkAAJkAAJkAAJkAAJkAAJkAAJ0ADMPkACJEACJEACJEACJEACJEACJEACJEACJEACJEACJEACJEACJEACJEACNUKABuAaaUhWgwRIgARIgARIgARIgARIgARIgARIgARIgARIgARIgARIgARIgARIgARoAGYfIAESIAESIAESIAESIAESIAESIAESIAESIAESIAESIAESIAESIAESIIEaIUADcI00JKtBAiRAAiRAAiRAAiRAAiRAAiRAAiRAAiRAAiRAAiRAAiRAAiRAAiRAAjQAsw+QAAmQAAmQAAmQAAmQAAmQAAmQAAmQAAmQAAmQAAmQAAmQAAmQAAmQQI0QoAG4RhqS1SABEiABEiABEiABEiABEiABEiABEiABEiABEiABEiABEiABEiABEiABGoDZB0iABEiABEiABEiABEiABEiABEiABEiABEiABEiABEiABEiABEiABEigRgjQAFwjDclqkAAJkAAJkAAJkAAJkAAJkAAJkAAJkAAJkAAJkAAJkAAJkAAJkAAJkMAKREACJEACtU5g8eLF4oMPPkhUzcaNG4vevXsnyiOvF0+dOlXMmTNHid+lSxfRoUOHvFYlc7lnzJghRowYIT7//HOBfti5c2fRtWtXccghh2QuS14KXLJkiXjvvfeMuBtvvLFo1KiR2c+6P3722Wdi7ty5qny0Xfv27Y0sjJAACZAACZAACZAACZBANROgLpysdbLWPZJJW31XUx8ur01K6cLILcs+SV24vPZjahIgARKoRgKNPBmqUTDKRAIkQAKuCMycOVPAcJkk4Prp06cnyaKqrx05cqTYb7/9QmU88MADxQMPPKDODR06VAwZMiQ0HQ/6CQwfPlwceuih4rfffvOdWHvttcXkyZN9x7izjMCCBQtEixYtzIGffvpJNGnSxOyX0x+j+rXJsEQE98VDDz2kUg0bNkwcf/zxJa7gaRIgARIgARIgARIgARKoDgLUhUu3Q5TOUI7uUbqk+kpBfbj89i6lCyPHuH0yql/HlYy6cFxSTEcCJEAC1UuALqCrt20oGQmQAAmkTmDChAlihx12UIbK1AurowLGjRsnjj766ALjLxDU60zyLJuf/TpL2iyLBEiABEiABEiABEiABPJHgDpDem1GfTg9tqVyZr8uRYjnSYAESKC+CNAFdH21N2tLAiQgCcAA17Jly7JYrLLKKmWlz0Pib775RvTp00e5Jm7atGkeRM6NjOedd57AzFUEuMy+4IILxAYbbCAWLlxIF8IptyL7dcqAmT0JkAAJkAAJkAAJkEBuCVAXXtp01BnS7cLUh9PlWyx39utiZHicBEiABOqXAA3A9dv2rDkJ1C2B2267TWy++eZ1W39dcawHhb9S4cQTTxR77LGHSrbJJpuUSs7zksDHH39sOFx++eXimGOOMfuMJCNQqj/G7dfJpODVJEACJEACJEACJEACJJA/AtSFl7ZZXJ2hlO6Rvx6QjcTUh9PjHNUn4/br9KRjziRAAiRAAtVGgAbgamsRykMCJEACVUZg6623FvhjiE9g3rx5JnG/fv1MnJHkBNgfkzNkDiRAAiRAAiRAAiRAAiRAAqUJUPcozSgsBfXhMCpujrFPuuHIXEiABEigXghwDeB6aWnWkwRIgARIIDMCv/76qymrVatWJs4ICZAACZAACZAACZAACZAACZAACdQyAerDtdy6rBsJkAAJkECeCHAGcJ5ai7KSAAlUDYHx48eL2bNnK3m22morscIKK4j33ntPPPLII0Kvu3LwwQeLlVdeOVTmGTNmiE8++UT9TZw4UeAL2datW4tu3bqJ7bbbTmy88cah1xU7+MMPP6iyJ0+eLJB3+/btxVprrSU23XRT0b9/f99lX3/9tSp31qxZ5vhvv/0mRo8ebfZ1nXAA7pt02nXWWUd07tzZpAuLfPXVV+Ltt99W102aNEl07NhRbLjhhupvvfXWE8stV/zbow8//FB89913KtsttthCNG7cWMU///xz8eqrr4rXXntNrLjiiqJv374CM2uRXxqhkjp89NFH4ttvv1Xi2Arv66+/LqZPn66Oo12w7laSUE5b63KS9tf58+eL999/X/0hL/TVjTbaSP316NEjsk21DPb2lVdeES+//LKYMmWK6qv4ihntjXxLhWL9sdx+XaqcqPNLliwREyZMEG+99Zb6g5Ef8g8YMEC0a9cu6lLfuUr6mZ0Bnjlz585Vh3r16iWi1iqHzGPGjDGXg/nyyy9v9pP0Ec0B7Tlnzhyx7rrrCsiDPzyHGjVqZMphhARIgARIgARIgARIIP8EkowdqQsXb/9q0Icr1VGy0Icr0YVBO0l/rSZdGHUJ04fzqAujLpX2NVzrUhdGfpX2EerCoMdAAiRQ1QQ8BhIgARKocQJSwfTkg9j8SSNi4hrvuuuuJj9pCPYuuOACs6/LksYsTxpDfGVJA7EnjaEFafU1ervXXnt5X3zxhe/asB1pOPaOPfZYr1mzZkXzhKzSeGcuv/POO4um1eVLI6xJf8ABB5j0Q4cONceDkR9//NE755xzvCZNmpj0Oj+9lcZoTyqGwUvN/r777muuRf2lMd2T6w6bYzofvT3wwAM9MHAVktRhv/32KyqnlnfPPfesWNRK2loXVml/xfW33HJLZP+SRk9PGv50UZFbqRx5cv3tUE7SGOndfPPNHtpA88L2p59+8uVZrD+W2699mUbs2H1y2LBhnlSuve23394no5ZXGjq9bbfd1pMfLETk6Kk6Jr1XUID8WMTIMXz48JJlajmxlS8yfOkr6SN4lkrDt5HBzl/H5QcP3lNPPeUrizskQAIkQAIkQAIkQALZEEhDF4bklYwdqQtH68LgauseWevDSXRhyJ6mPpxEF4ZslfRXXFdtujBkCtOH86QLow5J+xrycKkLI79y+wh1YVBjIAESyAMBkQchKSMJkAAJJCGQhtJrDw7vvffeUAPIlltu6RP7sssuK0gnZ8N6csagh602mOitnFXoQfZiQc6u9eQM2ILr5KxjT86c9R1v2bKlJ79oVFmVqxyEKRhBmSCLnBnsKxP1aNGihQejmK4TtiuttJJ3zTXXBLNQ+7bCK2eJenLGse9aOx8dR5qgoT008xIHk9YhTYW30rbWVa6kv8pZ395uu+1WwB/9S8549x1HO9999926uNAtjIDNmzf3XYe+Efx44fjjj/elqSYD8CGHHOJ16tTJJ5/uh/Z2tdVW877//vtQDkn7mZ2pS6W33D4iZyd4eEbZ9cZzZ9VVVy3oHzDujxw50hadcRIgARIgARIgARIggQwIpKELQ+xyx47UhZd+kB6lC4NrQ+nDLnSUtPThpLpwJf21WnVh1CXs/Uy573iQT5xg90cXujDKdNHXkI9LXRj5lfNMoy4MYgwkQAJ5IUADcF5ainKSAAlUTCANpdceHHbo0EEZQWAEw2B84MCBysj5r3/9y8gsXTP7jLwHHXSQJ13WeNJVsErzyy+/qJmxRx11lC/daaedZvKwI4sXL/bNJJZukb1//OMf3qeffupJV68q32effdbr2bOnMdB07dpVGUql2yRPup/2pMtncw6KKI7pP+kS2hQXpmCYkzKCOmAWqDYEaaUWA3vIIl3Ues8884wnXQabNEg7atQoOxsVtxUMzKBGOhh477vvPqUoYPbl/fff7+2yyy6+vK699tqCvMo54KIO+EJb80Nf0DzQDvr4zJkzyxFLpU3S1rqwcvsrrhs0aJCpAwx7F110kTdt2jSVJYyy0iW3rx3wEcM777yji/RtwcY2/q6++uqq/dE30NdwLxx55JGmPM0O27gG4HL7tU/AiB27T2q5pNtrDy+xMKMZX6Nju//++/vkP/nkkwtyddHP7ExdKr3l9hHp5tnUFzPxpSsydb9DPtTzhRde8NZff32TBp4PGEiABEiABEiABEiABLIlkIYujBqUM3akLhxPFwZXW/fISh92paOkoQ+70IXL7a9IX626MGQLez+TB10Ysrvqa8jLpS6M/Mp5plEXBjEGEiCBvBCgATgvLUU5SYAEKiYQVHphVL3pppti/8E4Gwz24BBGIbnWrrdw4UKTDC5tbMMVjEHaeDR48GCTLixyxhlnmLRQ+sLCFVdcYdLAsPbGG2+EJfPkmioeZiPqsuHCSAebS9OmTfXhgm2YgmEnguFZ5y/XIPXeffdd+7SJgwcM3zrtGmus4S1YsMCcR8RWeJFu55139n7++WdfGuwsWrTIk+sUm7zWXnvtgjTlHHBZB5Rrz4yM6x65mLwu2rrc/vrkk08atjDoyzWdQ8WD8faUU04xadEmYeHQQw81afBRAgz5YeGqq64y6XQ/se8jXFOqP8bt12Hlhx0L9km5pq1yTR6W1jYCd+/evSCJ637mUuktp4989tlnpp3keuXKiF9QWXlArn9t0qE9iz0bwq7lMRIgARIgARIgARIggeQE7LExxmMudGFIVc7Ykbqwp94NlNKFwTWoe2ShD7vWUVAPV/qwC10Y8pTTX6tZF0ZdovRh+36PeseDfOKEYH9MogujPJd9zaUuDNni9hHqwqDFQAIkkCcCNADnqbUoKwmQQEUE7EGwNiqVs4UxNxjswSEMZBMmTAgmMfu4Hm5zdZlRa+DiIsyk02mxDVvjtlu3biYNDMZR4cYbbzRpbQOdzSVKOYhSMPCVr+1uGob1qIAZn23btjXynHvuub7ktoKBfDGLuFjArEubE/KuJLiuA2RwpfAiLxdtXU5/xVfWtmvxq6++GmIUDUhvu+rGDG07wD03XADrthoxYoR9uiAeXCO7mgzA+NgCMxiKBcxk1vXEFl9i65BGP3Op9JbTRx544AFTzz322ENXMXSLNcp33HFHtVb5yy+/HJqGB0mABEiABEiABEiABNIhYOt89jg1bjxMF4akcceO1IWXtWspXRgps9aH09BRUA9X+rALXRjyxO2v1a4Loy5R72fs+z3qHQ/yiRPs/phEF0ZZrvuaS10Y8sXtI9SFQYuBBEggTwSWk4M+BhIgARIggQQEevfuLaTBrGgOcqAs5GBXSOOQkF+Til69ehVNixNrrrmm77yc7erbl+uNiKlTp6pjTZo0EaeffrrvfHBHfmkspPteIQ1zYtiwYcHTifZRJzlDWuUhZ/SKP//5z5H5SUVQnHnmmSbN008/beLBiBzQC2lYDB42+3369DFxRKRC7duPu5NmHeLKUCxdGm1dqr++//77QrqsViLJtX7FCSecUEw8k0a6LjdpHnvsMRNHBG0sZwqrY9JVkthnn31854M7Z599dvBQ1exvv/32Qs42LyoPngNyXWNzXhq/Tbya+5kR8vdIqT5i33vSvbt45JFHglmY/VtvvVU899xzAlv5AYo5zggJkAAJkAAJkAAJkEBtEIgaO1IXXtbG5ejCuCoLfbiadZQ0dGFwjeqv1IVBKDwk0YWRYzX3tWCNo/oIdeEgLe6TAAlUO4EVql1AykcCJEACrgnAINqpU6fY2cr1dSPTRhmE9IVyTViBgaI9WNTn9BZGMukiVTz//PP6kNrKdVJ8+6+88orZly54RPv27c1+WKRdu3bi/PPPDzuV+Jic+Wzy2HLLLYWctWv2i0V22GEHc2rixIkmHowEDeHB82gX+VWrkDNE1SltiA6mK7WfZh1KlV3qfBptXaq/yhmuRiy5brNibA4UifTr18+csa/HQTnr05zr37+/kGsFm/2wiJwtGna4Ko5F3b8QUHoDUPfjt99+q+SVM4CN3NXcz4yQv0dK9REY8nF/yjWhhXTRroz622yzjZCzgYVcn1tssMEGwSy5TwIkQAIkQAIkQAIkUAUEXOvCqFKpsSN14WUNH1cXxhVZ6MPVrKOkoQuDa1R/tXVZ6sKgtSwk0YWRSzX3tWW1XBqL6iPUhYO0uE8CJFDtBGgArvYWonwkQALOCQwZMkRsvvnmzvKNmqUaVggMJvj6UbqCFp9++qmQbo4FDKGIB2f74nrpVsKXjVw/1ex37drVxBsiYg/iSymoWj7pxklHhXRvLeQ6xaEGecwoLhVgcNYG4CVLlpRKHno+zTqEFljGwTTaulR/tZVe6Y5cxGkH6SrL1Mq+HgftOqy++uomXbEIPmjAzPawe6HYNVkdl+7LSxYl3V2bNPa9W839zAj8e6RUH0GyO+64Q0iXYEIbuceMGSPwB48EnTt3FtKFlthtt93UFu3JQAIkQAIkQAIkQAIk0PAEXOvCqFGcsaOuOXXheLoweMXRw5Lqw9Wso9h6pMv3HlH91dZlqQvru3bpNokujByqua/5a1r6mUZdOEiM+yRAAtVMgAbgam4dykYCJJALAnEUM1QEswLlGrnKDfN3331XtG5wk7VgwYKi52fNmmXOdenSxcQbIqJdBaPsuAZgKA74ClyuB6VEnjJlSqgBuE2bNplUKc06JK1AGm1dqr/aSu/ChQvF9OnTy6rG999/r9xxt27dWl1n1yGOARgXIR0+iKi2gBnnlYZq7mfBOpXqI0iP2Qv4Kn///fc3LsN1PnB5f/vtt6s/uf65gIvwK6+8MpaHAJ0HtyRAAiRAAiRAAiRAAvkgEGfsSF14aVvG1YWROgt9uJp1FFuPdPneI6q/Uhcu/sxJogsj12rua8FaR/URpKUuHCTGfRIggWomQANwNbcOZSMBEsgFAXvGXzGBZ8yYIQYMGKDWAg6mWXXVVZVr6A033FANJLfYYguB9YF0sNcUxbFmzZrpU8r9qtlpgAhc3uoQd8YmXF3bae366Lyy3FZzHWw2+FreRSjVX+2Z1D179lRrJJVbrj3z1XahHrcOdpuUW3a1prfrZPf/KHld3it2m0SViXOl+oi+fv3111dfco8dO1Y88MADar1neDSwA2b533DDDeK1114TI0eOVLOD7fOMkwAJkAAJkAAJkAAJ5JtAqbEjdeFl7etyfL8s18pjDa2jREmehi6M8qL6K3XhqBZJdq4h+1o5unCpPqIpUBfWJLglARKodgI0AFd7C1E+EiCB3BPATNeBAwca4y8MYieddJJyjYp1VDp06OCr49y5c337wcGqvR7JzJkzfWmz3oH7pBdeeEEVi/VA4wTMDrTXNV5llVXiXJZammquQ0O0Nda00WHjjTcW9913n96taGuvt/3555/HyqPcWcexMm3gRGn3M/ueCqsqDLFpha222krgD2Hq1KnKEPzkk0+KZ5991rhof+ONN8QZZ5yRuD+lVQfmSwIkQAIkQAIkQAIk4J4AdWE/U+rCfh5Re9SFo+jk71ya+jB14fz1B0pMAiSQHQEagLNjzZJIgATqlAAMpFg/BmGFFVYQzz33nNhmm22K0oALXTsEB7O2IoSvqeOE0047Ta2rivV3sW5nnPVb4uSLQbwOcQ3AdrrllluuwACu88tqW811aIi2tg3A48aNS9wMtvukOAbgOXPmiPnz5ycut9oySKOf2V+v//LLL5FVjnI7H3lhmSfxjDnuuOPU3+zZs9X2wQcfVLnAIIwPWoJeDcosgslJgARIgARIgARIgARyQoC6sL+hqAv7eUTtUReOopO/c671YerC+esDlJgESKBhCCzXMMWyVBIgARKoHwKjR482lcUsuSjjLxLCVaod4CbKDrYihPVz7XVq7HQ6/vXXX4vrrrtOXH755eLEE08UtktenabSrT2Ih3EnjpHp3nvvNcXB3bXtCsicyDBSzXVoiLa2DcATJ04U6GOlwvDhw8Umm2wiBg8eLC688EJf8t12283sv/jiiyX7CPpRLYY0+lmTJk0MqlL33uuvv27SJo1cf/31qq179+5tPACE5YkPTW677TaBDz0QsPbbRx99FJaUx0iABEiABEiABEiABGqQAHVhf6NSF/bziNqjLhxFJ3/nXOvD1IXz1wcoMQmQQMMQoAG4YbizVBIggToi8OWXX5raduzY0cTDIt9884245JJLfKeCM4Axo3LrrbdWaWAchmE3KvznP/8xp//whz+Ili1bqv2mTZua43HXZjUX/B7ZaaedRNeuXdUeZm1eccUVwSS+fRgT77rrLnMMBsOGDtVcB1dtXQ7jjTbaSMD1MwLWQMJHA1EB/RNG37fffluMGDFCzJo1y5ccRv7VVltNHYMLuKuvvtp33t5BeRdddJF9qOy4i35ddqExLkijn2H9cB0effRRNbtW79tbzMTFRyCuwieffKLaGsZcrP0bFdCmthv71q1bRyXnORIgARIgARIgARIggRoiQF14WWNSF17GIk6MunAcSv401aoLQ0rX+jB1YX/bc48ESIAEihGgAbgYGR4nARIgAUcEsM6vDnD//NVXX+ld3xZGGgyKJ02a5Dse5g73hhtuMLPq8BXxnXfe6btG77zzzjvi/PPP17vi8MMPN/FmzZqZOIw07777rtmPG4GCYRuWbrzxRnHrrbeGXv7ZZ5+J/fff36z/27lzZ3HooYeGps3yYLXXwUVbl8MTszVvuukm46b3qaeeEmeddZZpNzsvGPaOOOII02fh2nfIkCF2EpXPpZdeao4NHTpU/Pe//zX7OgJD8imnnGLcpevj5W5d9Otyy4yTPo1+hrXFdXjllVfELbfconfNdtGiRWLPPfcUmM3tKhxwwAEmK8zwxXq/xcLFF19sDMA9e/YUuO8ZSIAESIAESIAESIAE6oMAdeGl7UxduLL+Tl24PG7VqgujFq71YerC5fUNpiYBEqhjAvLlLQMJkAAJ1DQBuU6uJx/z5k+6WE5c31133dXkJ42vkfnJWXKedHNs0vfo0cOTMyW9mTNnenK2pPfQQw95J598sifXzlRppBHNa9GihUkvDXCh+R999NEmDeonjTKenO3rvffee97TTz/t/f3vf/eku2eTBumDQX41ac7LmXne7rvv7smBtPfFF1+YpMhX85PGO3Pcjuy4444mDdLutdde3h133OFJo7L3+OOPe9II7bVq1cqkkUZGT7oDtrNQcbk+sUkzbNiwgvPBA3aeclZi8HRZ+67qgEJtueSX3mXJEZY4aVuX0191+fJjAdMWaNN+/fp5N998sycNjZ6c7evJmdyefKHjSyNno+vLC7Zy9rkvrTQcq/sAfQR9Rc5qV+fRN6RyaNL+9NNPvrzi9Mc4/dqXacROuX3SLhv3YjC47GeLFy/25Oxqwwr3OzjjPsWz4LDDDvO0PNji2aPvZflhiU+0cvqI9DygnhM6L7QZynrkkUe8999/33vrrbe8+++/X8mi08j1z71Ro0b5yuQOCZAACZAACZAACZBAugTS0IUhcdyxI3Xh+LowuJare9h6ZxJ92KWOgnrYciXVh5PqwpAnbn9FWoRq1YUhWyl9WOt/0MOKveNBPnFCuf3RLjtMF0aZrvqaS10YcsXtI9SFQYuBBEggTwQwK4OBBEiABGqaQBpKb9zBoQYLg4w2hERt27dv7z322GOenAlp0sOQGxbkzD7v1FNP9WAwjsoT52AUQvpgOPvss0OvlTP6TNJSCgYSzps3zzvmmGNC8wrK1qFDB2WgNgVYkXIVDFuxTKLwuqwD8rLlSqrwIr+kbV1uf0WZ0i24J2f+essvv3ysdj399NNxWdEg3T97cj3gyLxgwIThUM4UNekqMQDH6ddFBQ2cKLdPllJ6Xd0rWkw8L6DYB+8ze7979+7ep59+6jPaJjEAo+y5c+f62skuLxjHcy3sgw9dB25JgARIgARIgARIgATSIZCGLgxJy9EvqAsv+xg9ShcG13J1D1vvTKIPu9ZRbLmS6sNJdeFy+yvSV6suDNlKvZ+pZl0Y8rvsa650YchVzjONujCIMZAACeSFAF1Ay7eUDCRAAiSQNgG4xX3iiSdEr169Qovq0qWLkAN15aZVzsIVO++8s0k3fPhwtRarOfB7RM4qFtdee614/vnnBVxrSUNdMIlAvrj+2WefFUgfDHDNK43IZo1WfV4qjzoaa4t1heEKFnXcYIMNQmWRRiBx2mmnCfklqK9+sQrIIFE118FFW5eLsHHjxmp9aTljXgwYMCC0/yBPuF5CmquuuiqyiObNmws5A1TATTjWcwqGddZZRzz88MNCKrTBU2Xvu+rXZRcc4wLX/QzPi3Hjxgn5JbWQBnSfBG3atBF77723GDt2rFhrrbV855LuyJc6Ai7m4ZatmFtnaQwX0huAkDOCxXbbbZe0SF5PAiRAAiRAAiRAAiSQQwLUhYWgLlx5x6UuXB67ataFUROX+jB14fL6BlOTAAnUJ4FGsFTXZ9VZaxIgARLIngDW2p02bZqQX8GKL7/8UhllevfuLeQMvsTCyC9j1fqpH3/8sZBfFgustwkDMNZljROwNjH+cA2uTxIgy4QJE4R0+SVg+IPBD/WEUTEvoZrrkLStK2kD6epITJ48WXz44YdqPWAYFOXMUtGuXbuys8N6v8gH+aFPbLHFFon7XDEhXPbrYmUkOe6yn8kv1cX48ePVmsz4KGT99dePff8nqQPaU84uEdOnT1d/bdu2FX379hWdOnVKki2vJQESIAESIAESIAESqCEC1IWpC7voztSF41Osdl0YNXGlD1MXjt8vmJIESKC+CNAAXF/tzdqSAAmQAAmQAAmQAAmQAAmQAAmQAAmQAAmQAAmQAAmQAAmQAAmQAAnUMAG6gK7hxmXVSIAESIAESIAESIAESIAESIAESIAESIAESIAESIAESIAESIAESIAE6osADcD11d6sLQmQAAmQAAmQAAmQAAmQAAmQAAmQAAmQAAmQAAmQAAmQAAmQAAmQQA0ToAG4hhuXVSMBEiABEiABEiABEiABEiABEiABEiABEiABEiABEiABEiABEiABEqgvAjQA11d7s7YkQAIkQAIkQAIkQAIkQAIkQAIkQAIkQAIkQAIkQAIkQAIkQAIkQAI1TIAG4BpuXFaNBEiABEiABEiABEiABEiABEiABEiABEiABEiABEiABEiABEiABEigvgjQAFxf7c3akgAJkAAJkAAJkAAJkAAJkAAJkAAJkAAJkAAJkAAJkAAJkAAJkAAJ1DABGoBruHFZNRIgARIgARIgARIgARIgARIgARIgARIgARIgARIgARIgARIgARIggfoiQANwfbU3a0sCJEACJEACJEACJEACJEACJEACJEACJEACJEACJEACJEACJEACJFDDBGgAruHGZdVIgARIgARIgARIgARIgARIgARIgARIgARIgARIgARIgARIgARIgATqiwANwPXV3qwtCZAACZAACZAACZAACZAACZAACZAACZAACZAACZAACZAACZAACZBADRNYoYbrxqqRQOoEpk6dKubMmaPK6dKli+jQoUPqZea1gFplNXnyZDF//nzVLN26dRNt2rTJaxNRbscEXPX5zz77TMydO1dJ17VrV9G+fXvHkjK7NAl4nie+/PJL8emnn4qWLVuKHj16iObNm1dc5JIlS8T06dMF+kWLFi0EnjtJfntc51dxxXJ+ITi+9957phYbb7yxaNSokdlnhARIgARIgARqjYCrsW6tcQmrTy2zoj4c1uI8BgIu+j114fz3JZf6sGvd1XV++W+tympAXbgybryKBDIjIB/EDCRAAhUSOOCAAzx5s6q/oUOHVphLfVxWq6y222470weGDx9eH43JWsYiUE6fHzFiRNE89913X9PHhg0bVjQdT1QXgddff93bfvvtvWbNmpn2w++FNAp6q6++unf66ad78uOR2ELPmjXLO+mkk7wmTZoU5LfNNtt4o0ePjp0XErrOr6zCEyaOul8SZl3x5T/++KOvXX766aeK82roC6uRb0MzYfkkQAIkQAKFBMoZ6xZeXV9HapkV9eH66svl1DZuv48ae1IXLod4daV1qQ+71l1d55cl+aj7JUs57LKoC9s0GCeB6iNAF9CZmdpZEAmQAAmQAAn4CUyYMEHssMMO4tBDD/Wf4F5uCfz888/i4IMPFptvvrl48cUXxcKFC311kUNBMXPmTHH11VeLnj17iscff9x3PmznzTffFGuvvba48cYbxaJFi3xJkN+YMWPELrvsIh5++GHfuWI7rvMrVo7r47xfXBP150e+fh7cIwESIAESIAESIAESSI8Ax57psW3InF3rw651V9f5ZcWa90u6pMk3Xb7MvWEJ0AV0w/Jn6SRAAiRAAnVK4JtvvhF9+vQRixcvFk2bNq1TCrVX7dNOO01IbwCmYltuuaUYNGiQWG+99dSSAePGjRO33367kDNElSF48ODB4p133lHGYHORFYHraFw/b948dbR79+5Cfk0v+vfvLz755BPx2GOPCfl1tYCijbzuuOMOcfjhh1s5+KOu8/Pnnt4e75f02CJn8k2XL3MnARIgARIgARIgARJYRoBjz2Usai3mUh92rbu6zi+rtuP9ki5p8k2XL3NveAKNMCm54cWgBCSQTwIvv/yy+Pzzz5Xwm2yyiVrbMZ81SV/qWmUlXbwK6XpVAYTR549//GP6MFlCLgiU6vOYBYq1wxFgAA7OFNWV3G+//cRDDz2kdqULaHH88cfrU9xWGYFRo0aJvffe20h18803q/YKrgWL9bCQbvz48Sot1ouFEbdx48bmWh3ZeeedxbPPPqt2N9tsMzVjuF27dvq0wDDuhBNOELfccos6Jl1Oiy+++EK0bt3apLEjrvOz804zHvd+SVOGqLwXLFig1mTWaWDgl+669W7Vb6udb9UDpIAkQAIkUIcESo116xBJ0SrXMivqw0Wbve5PRPX7uGNP6sL56kau9WHXuqvr/LJqnbj3S1byBMuhLhwkwn0SqC4CnAFcXe1BaXJGYOuttxb4YyhNgKxKM2KK2iLAPl9b7RmnNjfddJNJduSRR4q//vWvZt+OdOvWTfzvf/8Tffv2VS6dMSt47Nixyh24ne7tt982xt+WLVsWGH+RFsZlfBjw7bffCrkekPqQ4N///rc45ZRT7KxU3HV+BQXwAAmQAAmQAAmQQN0Q4Fg3flOTVXxWTFk7BNjva6ct49bEpT7sWnd1nV9cJkxHAiRAAg1NgGsAN3QLsHwSIAESIAESIIHcE4Ar71dffdXU45xzzjHxsAjW/8WMCR3effddHTVbW4H+85//LOyZvybR75ELL7zQHIJBOMzBi+v8TIGMkAAJkAAJkAAJkAAJkAAJkAAJ1C0B1/qwa93VdX5129CsOAmQQO4IcAZw7pqMArsmgBf2r7zyivjss8/ESiutJAYMGKD+unbtqorCGotff/21imO21sorr2xE+Pjjj8WsWbPU/jrrrCM6d+6s4tOmTRP4Q2jVqpWAe89SYcmSJWLMmDEm2eabb17UfeT8+fPF+++/r/7gQhSuPjfaaCP116NHD7HccsW/7fjwww/Fd999p8rZYostjMtRuLIGi9dee02suOKKamZav3791LqVRqgEkWKskGVDyRSszg8//CAeeeQRMXnyZDFjxgzRvn17sdZaa4lNN91UrbcZTF/JPvJFn8LfxIkT1bqeaD/MCNxuu+1i9RVd7ltvvSXwN2XKFLW26Lrrrit69eql/iB30O2svs7eushD55ekX+o8sHUpk50v4m+88YZaexXx9ddfX3To0AHR0ID74ZdfflHnwHWVVVYJTYeDdlp9XxXr83ieoP31swPX//bbb8aVOPa32morscIKxX+i8byYMGGCYYXnDMrF8yvKSIi8KwlfffWVwBezqNOkSZNEx44dxYYbbqj+sLZtsWdOms/CpP0Nz87Zs2crHJr3e++9p54Beg2Ygw8+2PfMj2KHfqvdeMMNM9bqLRXQB5988kmV7IMPPihIDrdpOuy22246GrpFXmussYZalgDPMLimtw3MuMh1fqGCRBys5N4u535B+82dO1dJUOqeDf7mYobC8ssvHyG9UGMFMMQzF78PuAb3XTF325GZyZNJ+rCr381y+Nr1qaQt7esZJwESIAESqA4C1IWXLr/RkLoweoKr3/UkvaoedWHwcjWmSTKuC7abK5mC+WapC6PsMH240rGnXRfqwktpJOlzrnVhSIR+61Ifdq27us7P7pNx4pXc1+XeL2nqw3hvTl14WUtX0p7LrmaMBDImgDWAGUigHgnIh7UnjSVYAzv077jjjvOk8cc77LDDzHlpHPWhOuCAA8y5oUOHmnNyvUZzXLrt9OQgyJwrFrGvWX311T1pEApNKtd59KRxweQflB91ki+nQ6/FwX333ddcK9eJ9KShw5PrF5tjwfwOPPBAb968eUXzi3uiGKuGlEnLjvode+yxkVx33XVXTxrd9SVmK422hp1cA9gcD0akYdmTBjOTNshZ7++1114e2iUqoB9Ko0NkXr179/aeeuqpotm4yMPOPGm/RF6uZbLl0/HBgwcbbueff74+XLCVH0l40qhp0p577rkFafQBOSj3pLFdpe3UqZMnFVJ1qlifv/POO02+ut2DW5Svg33PypmdHsqThr3QPCDHtttu68mXWPryRNsff/zRkzNZPbmWaWh5kLt///7eRx99FFqO/Vxz+Sx00d9wT2vu0hDsXXDBBWZfH5eGPW/OnDmhdQs7iHaTyrQn3TmHnS44tv/++5sywdkO8gMBcw7tGud35KCDDjLX/OMf/7Cz81zn58u8xE6Se7uc+yXu8xjiom/rdsZWvkApWguMF+RHWb70+lppNPbkWs8F+ck1gIvmhxNJ+7D9XEjyW14OX8idpC1xPQMJkAAJkEB1EKAuLJTOVQ26MHqEq9/1SnpXEl0Y5cUZf1WbLgy5XY5pko7rIA+CS5mW5uj/n6UujJLD9OFyx572vUFdeFl7Ju1zaejCkM6VPuxad3Wd37KWKB1Lcl+Xe7/EeR5riePqw9SFl72bA7sk7anZc0sCWROAi0AGEqg7As8884zXvHlz38tcvGAPHsOP5+67727S4UFvh7ABLc7DACRnYpnr5FqP9mWhcdvQfPbZZxekwYBFzgAzeeqXz3JGsidnCvqOt2jRwrv77rsL8sABewAtv+Dy5Mxl37U6X3uLNOUYQcIKLsaqIWVC2XI2oydnMBYwANfGjRv7jsOABeOOHeIMsC677DJfPmAL46KcqekzMmrmcjanJ2cK28WYuPw63MN5nRZbyLnqqqsW9AMYJkaOHGmu1REXeei8XPVLlzJp2cK2//nPfwy7zTbbLCyJOnb//febdGAMg3uxYA/K//KXv5hkxfq8nd5uRztezAB8yCGHeDAy22nD4quttpr3/fffG1kqieDekF4NCsrC80UbvHXZ0nuCd8011xQU4/pZ6Kq/QVBb6b333nsL6om6bbnllgV1cnXg559/9rUlXozZQc4MNjKhHeIE/HboNjn00EN9l7jOz5d5xE7Se7uc+yXO81iLGlfhxYc0wbEB+n/wQ6zjjz/esEcbFDMAu+rDrn7Ly+GbtC01e25JgARIgAQalgB14aUfgFeLLoze4Op3vdyelVQXRnmlxl/VpgtDZldjGlfjOpcyIa9iIUtdGDKE6cPljD2Rh31v1LsuDB6u+lxD68KoS5Q+7Fp3dZ0f5I8Tkj5ryr1fSj2PbZnj6MPUhYX6qEFzS9qeOh9uSSBrAjQAZ02c5TU4gZkzZ/pe5sJQ8tBDD3mYAQZjBWaynXLKKb4XufqFelwDMCqJ2YX6ukGDBkXWGz+8MKro9FDEggF56PMw+F100UWedK+qkuFFs3Tf5e2yyy4mDQyM77zzTjAb3wAas9uQJwy89913nzKGYnYhjF92Xkhz7bXXFuRVzoGwwb++3h7UZymTXKPENytXur72MGvu008/VX3h119/9TCDUa7VabhK1+A+Y3ipAZZ0xeoz8mKGnnTL4iFvBMwyR5876qijfOlOO+00jce3lW6ejSyYnS3dKpkZp8jzhRde8KQrWJMGs46DwUUeOk9X/dKlTFq2sC2MovqDCdwjxYykRx99tGGI/o++UWyGoN1/oVjoUKzPS/dqnnQB7UkXvaYMGFBxTP/ZHgDs/PUzQLp69/AyBV9j4qt9bO3ZpEh38skna1HK3qIv2R4StIEXzyY8J6WbXQ8vD6XreVMHlDlq1KiCslw+C131NwhpK73SFbiqB57DaLeBAwd6qPO//vWvgvq4OnDVVVcZdvhYQ7rZ9mV9zz33mPNRHyDYF+FLcN1HpHti+5TnOj9f5hE7Se/tcu6XUs9jW8w4Ci9m1trGX3jnQB9H/8c9imf5kUceaZhr9tgWMwC76sP2cyHJ72Y5fJO2pc2fcRIgARIggYYhQF14mTesJL+f5bZeMb1A5+Pqd13nF2frQhdGOVHjr2rUhSGzqzGNq3GdS5mQV7GQpS4MGcL6fTljT+Rh3xt6rF2vujB4uOpzDa0Loy5R+rBr3dV1fpA/Tkj6rCn3fol6HgflLaUPUxde+n7OfjeXtD2DbcB9EsiKAA3AWZFmOVVD4I9//KN5WQs3uTB4hgXM2tUDTL0txwAs1xQ2s+RgPPr222/DilHH7C8xw2ac2V+rwSgh1+IMzQs/TLbxWq5rWZAuOIDeeeed1Zd3wYSLFi3ycL2u+9prrx1MUtZ+2OBfZ9BQMl1xxRWmfnjJL9fE0SL5tjDM4EMBzQJGFh1KDbBghNPXweVSVDjjjDNMWryQCAb0KZ2XXFe6qJvw119/3aRD+nfffddk5SIPnZmrfulSJi1b1NZuswceeCA0KQz9mrXePvHEEwVp8dWq/ngDs8axr0NUn0cazPLWeTdt2lRfVrAN3h9yfWflur0goTxgG4HlGrRhSWIdw4cQWja59rGvD9kZwMhlux2G54MFCxbYSTxXz0JX/U0LZyu9qKtc69vnZhkKUTEjns6j0i0M/egvmjE+OAiGm266yZyHrHECPuTReeIZYQfX+dl5F4u7vLfj3C/2vR3lkh/yllJ4kQazqDVPfAhUbLxgv7zQ6cP6jss+HHwuJP0tL8XXZVuCLQMJkAAJkEDDEKAuvMwAjN/spL+fcVuxlF7g+nc9jlwudGGUEzX+qjZdGPK6GtO4HNe5kgn1KxXs9kpTF4YcUf2+1NhT1yN4b9SrLgweLvtcQ+rCqEspfdi17uo6P9ShVHB5X8e9X+z7O6k+TF3Y38Iu29OfM/dIIH0Cy8lBLwMJ1A0B+fJWyNmtpr5yVqvo2LGj2bcjcnalkINN+1BZ8W7dugn546uukV/XCjm4Lnq9NACbc3I2kYkjImfiib/97W/m2KWXXir69etn9u2InNEorr76aiFn9KrDch3KyHLlTGIhB0IC22CQhmZx/fXXm8NyVqyQX5+Z/bQiWcp06623mmqccMIJQhqAzL4dke6VxVlnnWUOSSOLiUdFpCFM3HXXXSbJhRdeaOJhkSOOOMIcljPMhJxxavYRkYZ/sy9nogm0d1iQro2FXNNY7LjjjmoLOXRwkQfyctkvXcmk61hqu+eee5okTz/9tInryMSJE8X06dPV7h/+8Ad9WMjZ1SauIy+99JKQhiS1K5Wo0HtJp3WxlR8qCOmGR0ijbGh2cq1ic1wOUIWcHWz240a+/PJLIdfDNcnlDF4hjYlm347ItYGF/CBCtG3bVh2Waw8LaTy2kwgXz0KX/c0n3O87eN5Jt/lCGuLNabBG/VwH+SWtkC8bTdvIj0vE5ZdfXlCM/by15SpIaB2w5ZVrBltnhO/57SI/X+ZFdrK+t4uIUdFhPIP/+9//mmsvueSSouOF008/XUhvCyZtWCTNPpzF72ae2zKsPXiMBEiABOqRAHVhf6tn8fvpLzHeXlZy1aMujBZwMaZxPa5zIVO83iUEdeFoUtWoC0Ni133OppClLoxy4+jD1IXtFso+Tl24kHmWz+nC0nmEBBISSN/GzBJIoHoIwJ2nvGXU3+abb15SMLjm1emxLWcGMDK33YzAnWpYkANMD+4/kT9mocKdqx3kj4yRAa5r5Ut9+3Ro3J69F1wH0v6CEl88RwW4J7brr11OR11T7FzU158NIdMHH3xg6iaNJpEztFEnrMkKt9twj22vAyyN/CafsC/s4DYYbkLxtWapgLa1eWN9FztIw6Q5j5ngDz/8sH06VtxFHijIZb90JVMsADIRXHxrzl26dCm47MYbbzTn4VJb3599+/YtSDtkyBCTNtj+UX0eGcX9itO+P+DyKSpg5r69Pm8l9+zjjz9u6oQZvfas5mJl2zMgN9lkk4JkSZ+FLvubFs7+6ll+VKMPp7qFJwjbRTvuY6w/FxbkRyemHTDLOk547LHHzDWYxW4H1/nZeReLu7y349wvpZ7HtpylZgDbXkDg6sl2/WTno+N2ejxfgjOAXfdh+7ng4re8FF+XbamZcUsCJEACJJAtAerCfneyLn4/47ZgKb3A9e96Kblc6cIoJ2r8VW26MOR1MaZxPa5zIRPqFidkpQtDlqh+X2rsqeti3xv1qguDhes+1xC6MOoRVx92rbu6zg91KRVc3tdx75eo53FQ3ih92NZtqQsvJeeyPYNtwX0SSJtA+PQx+eaKgQRqkYBcc9NUq9hsT5NARnr16iVatWplHyorvt9++wnp5lNdI43HAjPyggEzjOSLZXUY6Vu2bOlLItfNMftyvU3fDDVzIhCxZwjb1weSiTXXXDN4yLcvXVf7ypMGYd/5NHaykkkaXYz40o2QaN++vdkPi7Rr105gJqRUYsQGG2wQliT0mHQPLPr06SPkmqKh53EQ7S/XcBVDhw71pcFXnnaQAy/TZtIoJ/bZZx+x7bbbimuuuUZIJd5OWjTuIg9kbverpP3SlUxFKx04gfaWRjh1VA6kxYQJE3wp5Nq2ar9NmzaKr25vacgXc+bM8aWVBje1jy/1d9ttN9+5NHbQl6ICvt61+7L95WzUdfY5m4d0SR9rVvMOO+xgspADYxPXkaTPQpf9Tctkb6WLe3s3lTi8KMgPgYT8sEjlj7aS688Lub5vaHn2bF54kYgT7Gc0ZjDbwXV+dt7F4lnf28XkqOT4yy+/bC7r379/UY8LOhE8LkSFNPtwFr+beW7LqHbhORIgARKoJwLUhf2tncXvp7/EeHtZyFWvujBawMWYxvW4zoVM8XqXENSFo0lVoy4MiV33OZtCFrowyitHH3atu7rOz+ZXLJ7lfV1MhkqPUxcuJJfn9iysDY/UG4EV6q3CrG99E4A7Fx1KKVY6HdyXwvBTSWjWrJmAK+nbbrtNXQ7Xweedd54vqyj3z0hoD/Q+/vhjIWfk+a4P27GNBfb1wbRx8oJhS85kUpcuWbIkmIXz/axkggs0HeRMOR1NdQujLfoSDEAY/E6aNEnAWIa4nLlZULb8Aqjg2B133KFck2vD3pgxYwT+4IK0c+fOAm6IYYjE1h7k2hm5yMPuVy76pQuZ7DqWisP1lTbEweAr1/dUl+De0S/H5NeTyugDIzvaDf0f52B4R4ByqD/q2H777c3HHupkSv+0q+Wo7OWMZXM6rA+Zk0UittJbznNSZwe303LdbNGpUyd9SCR9Frrub0aw3yPabX7wuKt9uS632GOPPYT0JKCyxL05cuTIyI8G8PGIDmHPB33O3trp9MdH+rzr/HS+pbZZ39ul5Il73v6NgMv9UgEfXqBd7Tawr0mzD2f1u5nXtrTbgXESIAESqGcC1IX9rZ/V76e/1NJ7Wchlj3PqTRdGCyQd06QxrksqU+metSwFdeFlLIKxatSFIWMafU7XPW1dGOWUqw+71l1d56fZldpmeV+XkqWc8/ZvBHXhZeTy2p7LasBYvRLgDOB6bfk6rbd0qWtqbhsnzMGQSJwfu5DLzCF7Td97773XHEdEuhIW77//vjoGQzMMTcFgD/SwpiPWJi31B+OLDt9//73A+g1hATMcqy1kJZPdF6Qb4FQxSDc3ak1V9CXpelwcffTRap1UGIA+/PBDYzAIztgLEwozLfHF9nrrrVdwGmup3H777cpAjLWtsXa0PSNQX+AiD9f90oVMun5xtnvttZdJZq8DDMVEr72sZ/QVWwdYz/5FRnvvvbfJL81I3LVbk8jwySefmMvjGoBhmLaVqilTppg8dCTJs9B1f9My6W2cF206bbnbRx55RKB/a+MvvAk8//zzkcZflGHz1OtMlyrbThf0XuE6v1Ky6PNZ39u63KRb+zci7jggKl2afTir3828tmXSvsDrSYAESKBWCNi/bdSFhcjq97Pc/pOFXHZfqDddGO2RdEyTxrguqUzl9DPqwsVpVaMuDGnT6HOaQpq6MMqoRB92rbu6zk+zK7XN8r4uJUs55+3fiCgd184zKl2a/TeL30xdz7y2p5af2/olwBnA9dv2dVlzvHjXQb+M1/vFtkGXr8XSFTsOl58w1mEgiRmfcPUr18hUye3Zv0cccYSQa3cWZGPPusUsxd69exekKXWgklmApfLM+3nMSNQBM3PTCnAxjD4A42wwrLrqqso99IYbbqiUULiCtY02Yf0BecB9Mb5MHTt2rHjggQcEDJjoW3bALMwbbrhBwPU4DM2YHWyHpHmk0S+TymTXr1QcLuDBH182vvTSSwJ9AC55n332WXOpNgDjwwy5/raAS265JrA5L9fKVXG0E76irpUADjoUm82oz+st3Jjbae37S6dJ8ixMo79pubC1Z03bx5PG4db91FNPVbPHkVf37t2FXA9cuZ4rlbetiM+cObNUcnXeThecLe46v1gC/Z4oy3s7rlylfhexBIIOcX8j7HtHX6u3afdhXU7a22psy7TrzPxJgARIoFYIUBeulZZMXg97rB53nFNJqdWqC6MuScY0aY3rkshUTvtQFy5Oyx7P2/pt8SuWLullp7XvL31dEl0YeaTV55B3Wrow8q5UH3atu7rOD3WLG7K6r+PKo9NF6cPUhTWlwm21tmehpDxCAssI0AC8jAVjdUAAPvv1WgZQRuIEzLZNGjDz7f/9v/+nsoEbaBiAMYDD+r8IMCAdfvjhKh78B5l12HjjjQWuZ0hOwF7nxDaaJM95WQ6YjYe1f7XxF4Ook046SblnxlquHTp0WJZYxoIztaMGZLhwq622Un+IT506VRmCYVyCEVO77X7jjTfEGWecUbTfVJpHmv2yUpnAIW7APTdo0CA1Yxoz62FMh8FXG4BhMNezrLEu92abbaZmXsPdNYzGUAz12llQoFdbbbW4RVd9OriA0obuadOmxZIXfdxes3qVVVYJva7SZ2Ga/S1U0IQHce/C8IuPMHRAH3r00UdFMTY6nd5CsdABv1f4zVhuuWjHLZ9//rm+RGBtbju4zs/OO248i3tby2L3R33M3uIjmahgz4yyuUZdEzVeyFsfjqonzmXZlqVk4XkSIAESIIF4BPBbRF04HqtaT0VdeFkLVzKmSXtcV4lMy2pUOkZduDijatSFIW3afa44kcrOJNWHXeuurvOrhEra93VQpiT6MHXhIM3C/azbs1ACHiGB+ASi3yTGz4cpSSAXBOy1LbDuaqkAI5q9VlKp9MXOH3rooearOszGxGAI67bqvLF+qP1Fmp2PPdAbN26cfYrxBARspTfuxwCnnXaaOOecc5TRcPbs2SVZRc5EAABAAElEQVRLhxENBkMEzCB97rnnxLXXXivgUjho/EUauOu2Q6kBm50WLsSPO+44MWrUKAGD9uDBg81pGDVLGZORuJw8suqX5chkKhwzEnR9BdfPb7/9trpaz/7VWQXdQD/11FPG4JmV+2ctS9pb+zkZ1wBsp4ORMqx/Q+5Kn4VZ9TdXbE8++WSf8Xf//fcXL774YmzjL+SAC6XWrVsrkTAzQy8XECUjXJjrAHfzdnCdn513JfE07m376/Uw9/e2nKW8gNi/yXEMwPAWot3H2+XoeN76sJY7zjaNtoxTLtOQAAmQAAmUR8Ae41EXLo9draWmLhzeonHHNFmO6+LKFF6j4kepC4ezsZ+Tto4bnnrpUTtdGrowSsmyz0XVNe65pPqwa93VdX5xORRLl9Z97Uofpi5crOXCj6fVnuGl8SgJlE+ABuDymfGKHBPYeuutjfRYvzNqtg4S/t///Z+Aa9OkAV9P7brrriobGOdgZHrwwQdNtvbamObg7xF7oDdx4kQRtrZm8Jrhw4erWcYwAl544YXB09yXBGylF0ztNSnCAGHW53XXXScuv/xyceKJJwrbJUpYehwbPXq0OYWvw7bZZhuzHxaBu2Y7BPve9ddfrwy7cAOuZ2ja6XUcrl9vu+02M1sQaxB/9NFH6rSLPJCRy37pSiZd/7hbGHm1eya40cYsYG10jzIAY/3Whlj/N269kqazlV58PFDKUIby7PXN4crcdp1ly1Pps9Blf7PlSSN+8cUXixtvvNFkPWTIEOWqvZL1m3fffXeTj71WtTloRWCkxG8EAp5P/fv3t84ujbrOr6CAwIGs7+0mTZoYCUr1W9tYbi6yIrvttpvZg/G+VH7ae4C5KBDJUx8OiK52s27LMBl4jARIgARIIBkB6sLJ+NXS1fWqC6MNXYxpXI/rXMhUbv+kLhxOrBp1YUjqus+F197NUVf6sGvd1XV+pWg1xH3tSh+mLlzYug3RnoVS8AgJVEaABuDKuPGqnBKAYWKnnXZS0mN2EAYmxcIPP/wgrrjiimKnyz5uG3lHjBghHnroIZXHyiuvLPbbb7+i+cGNJ1w/I8AFKIyPUQEGLBh9YWRGObNmzYpKXrfn8EWbfgkCQysMu1HBXq8Zs0HhFrhU0DO8ka5jx46Ryb/55htxySWX+NJoY6Q+iHWk0aYw5mLt36iAvmLP+tUzCV3kgXJd9ktXMkXxCDsHg5x+HowfP17gwwkdggZguO9t0aKFOo2Z3JgBjNCjRw/jKlodKOOfbRBMc+2tMkRSScGka9euKo4ZjaWeg/iA4q677jLF2LPPzUErUsmz0GV/s0RxHsWM/0svvdTkC+Mv1j2Cm7VKwoEHHmgug1EZ7sqLhSuvvNKcOuSQQ0Tz5s3Nvo64zk/nW2zr8t6Oc79gXW8d4G7bfgbq49jCgwM+6IkKGC9o1+5w53/11VcXTY7n7UUXXVT0PE5Uex8uxddlW0aC4kkSIAESIIHUCFAXTg1t7jKuV10YDeViTON6XOdCpnI7IXXhcGLVqAtDUtd9Lrz2yY+61Idd666u8ytFy+V9XUpX07K40oepC2uiy7Yu23NZroyRQEYE5MsxBhKoKwJyTVRP3l7mT66968mX6j4G0tWmJ7+wM2l0ejlD05fugAMOMGnkS37fueCONDh77du3V+nlrENz3Z///Odg0oJ9udaoJw0I5pozzzzTW7x4cUE6+RLa+9Of/mTS4ZoJEyb40u27777m/LBhw3znwnZatWpl0ssfvLAksY5FsWoomd555x1PuuhR9ZMumr077rgjtC7SmO7JL+kMB2l8Nem22247c1waEM1xRKRR2Zxr166dJw3CvvN6R7p+9jbYYAOTVvc3yGcHaXg0aSD3E088YZ/2xU855RSTtmfPnh76BoKLPHRBrvqlS5m0bHG3aHPNW/cFufZv6OXyi1GTVl8j1/YOTYuDUX0e5/Hc0flgG2xvpEEo9/6Qg36T73vvvbc0kzL/yw8NTB6NGzf2pDeE0Byk8deTyqhJK9dO9qRxLTStPljps9BVf9NySK8MRu4777xTH060tZ8HcsZ/6HO6nALkRyC+ZwPyl0b5giyuueYaUxf04+BzX1/gOj+db7Gty3s7zv0iPWsYDrinbr755gLR5NIO3pZbbulLh7RhXNEv9D0qZ7V79913X0F++C2Wa7ubdDo9ygkGl3243OdCqd/yUnxdtmWQC/dJgARIgASyI0BduPp0YbS+69/1OD3KhS6Mcuzxr60PV6MuDHldjWlcjutcyYT6lRPS1IUhR5Q+XGrsqetR7r1Rq7oweLjsc2nowpDRfh4k1Ydd666u80N9o4LL+zru/eJSH6Yu7G9dl+3pz5l7JJA+AcyOYCCBuiNw7rnn+l7WytmRnpzV6cmZacqYAWMgXuK2adPGg/FDv9CVLiN9rKIGtL6Ev+/YRjmd56uvvhqWtOAYDNX6Gmz79eunXm5jEAgDpZyB5/Xp08eXBkpXMJQ7gC710jiYf7H9KFYNJRNkPfroo33MIKec7evBcCZdrnp///vfPelO1aRBejvYA1xb4UUaOVPXg9FAt5ucLerBsCbdgHtyZrYnZ4F7cm0UT64XodLAYC9nmZr0cpapXZQnZyp7AwcONOdh6DnssMO8Rx55xMNHC2+99ZZ3//33q76sy0RflusCm3xc5GEykxEX/dK1TLZ8peJy5rX5CEAzO+GEE0Ivky5fDHudNvhRiH1hVJ/X6WwFFc8hGJnRxl988YVOUvYLITvPSg3AKFzOgvbVV64TpT6SePfdd73HH3/cO//88z37+YD+KF3lGrmjIpU+C130Ny2Xa6UXxkHdL7DFvYffj7h/gwYN0qL5tnK9eE+u5WPyhsFdzgb25JrwHhQ8OdvXnEO5+EAoKrjOL6os1/e23bfD7hcYY+WsXcMDz278tuMDLTzX8bzUeWCLZ7JuszADMOqG63UabI844gj1HMd9gJdm0pOEOo/+L7/MNmnDDMDIz1UfTuN3U7NBPYN8XbclWDCQAAmQAAk0DAHqwks/Bq+Wj6HRC9L4XY/Tu5LqwiijmD5cjbow5HU5pnE1rnMpE+oYN6SpC0OGUvpw1NhT16Hce8POs9Z0YTBx1edc68KQLQ192LXu6jo/1LtYcH1f2307qKtpGVzrw9SFl72bc92eus24JYEsCNAAnAVlllGVBDA4sWd12i94EYcxFbPbbAOHdGfiq0upAa0vsdyBkc4uBy+f4wbpItY766yzfIYAO69g/PTTTw/NutwBtF3/WpsBDECLFi3yTj31VN8M6yBLvY/BD9LboZjCq9PA8KCvj9pidrhcV9azDWMwPgfD3LlzPczojcpLn0OeYQY5F3louVz1S5cyadnibqV7Gx/Phx9+OPTSDz74wJdOrmdrZlaHXRDn+XD22Wf78tRt9+STT5osy71nbcUgidI7b94875hjjgmVT8uptx06dFAfTBihS0QqfRa66m8Qz7XSu88++8RipZkFt7vssktRavjaVHuQCF5n78MDhJ7tXzQzecJ1flFluby349wveI5CIba5BOPdu3f3Pv30U98HNcUMwNL9syfXQIrMD4ZmfHxjP5uLGYBd9eFynwtxfstL8XXZllF9hudIgARIgATSJ0BdWHg0ACfXhdFTo/ThatSFIbOrMY2rcZ1LmZBXOSEtXRgylNKHS409kUe5Y95a1oXBw1Wfc60LQ7a09GHXuqvr/FD3YsHVswb5x7lfkM6lPkxdWHj2uzmX7Ym2YiCBrAjQAJwVaZZTlQRg0JHrrnqY2QbXpZg5hEGLXOvPuIW23TXbs/JQoVID2rBKY+aufhkt19YMSxJ57M033/QGDBjgm1mq88MWswejZiWWO4CO89I4UuDfT0axaiiZbLlfeOEFZfS3Z9pprl26dPGCs3v1tVEKr04DV829evUy7a7zxRZ5YyAHN9AISKvPo0/iK7NggPuXG264QfVZndbeQulBn546dWrwUrPvIg+TmYwk7ZfIy7VMtnxRcdyHmh/af86cOUWT2wrlX/7yl6LpcCKqz+sLYazDBwj2rEXIgtnGOpR7f9gyJjEA6/LRJ+GiPOzegFHytNNO881Y1teV2iZ5Frrob66V3rBlA3S/irONMgCD5bRp07wddtgh9Nm/5pprqi+u4xh/dbu4zk/nG7Z1dW/HuV9QPp59mMFue29AG8Crx957723c8dseFYoZgJEfvqTGrGu5Xp55Vug2XWeddZSSjXRxDMBIh5C0D5f7XIjzWx6Hr6u2XEqB/0mABEiABBqSAHXh6lgOCX0gjd/1cvpWpbowyiilD1ejLgy5XY5pko7rIA+CS5mW5lj6f1q6MEoupQ/HGXuWe2/Ugy4Mtkn7nGtdGDKlqQ+71l1d54f6Fwuu7us494uWwaU+TF142bs58HXVnrqtuCWBLAg0QiHyJRYDCZBACAG5VqWQs4TxoYQ6K79+Es2bNw9Jmf0haRgUkydPFh9++KGQa1mItdZaS8hZTUKuNZu9MDVUopzhK+RMb/UnZzUK+UJfSCOtkO6ZE9VSDtaEHGQKOatcyLWAVXv17t1byJlqFeeLdp8xY4aYPn26+mvbtq3o27evkDNTY+fpIg+7MBf90rVMtnzVHP/qq68E/tDf0PeqLeDekGvLCunOTT0HpTFMoA9LF8cNJqqL/tZgwldYsFTA1HNfzqIWuOelAVL9SZfTFeXoOr8oIVze23HuF/mFvBg/fryYNGmSkF49xPrrr5/oWQ758ZuL3170ezljIvG9Wq19uBRfl20Z1Wd4jgRIgARIoOEIUBduOPYNVXK96cLg7HJM42pc51KmhupL5ZZbauxZbn6u01ejLow6uupzrnmllZ9r3dV1flH1dnlfx71fXOrDkJ+68LIWdtmey3JljATSIUADcDpcmWuVEvj666+FXFdVyC/ThHS/XNJYihfscr1FVZuOHTsKXM9AAiRAAiRAAiRAAiRAAiRAAiRAAnkiQF04T61FWUmABEiABEiABEiABEggOYHKposkL5c5kECDEJDuIMWRRx6pysZM3s8++0ysssoqobJg1q9cj9Wck+u/mjgjJEACJEACJEACJEACJEACJEACJJAXAtSF89JSlJMESIAESIAESIAESIAE3BBYzk02zIUE8kEA7pG1e9wFCxYIud5JUcFvvfVWMXr0aHNerhto4oyQAAmQAAmQAAmQAAmQAAmQAAmQQF4IUBfOS0tRThIgARIgARIgARIgARJwQ4AuoN1wZC45InDllVeKM888U0mMdV332msvcfDBB4s111xTrfWL9VQffPBBMXLkSLWeBhLuueeeYtSoUTmqJUUlARIgARIgARIgARIgARIgARIggWUEqAsvY8EYCZAACZAACZAACZAACdQ6ARqAa72FWb9QAgcddJD43//+F3oueHDQoEHiP//5j2jdunXwFPdJgARIgARIgARIgARIgARIgARIIDcEqAvnpqkoKAmQAAmQAAmQAAmQAAkkIkAX0Inw8eK8Evjvf/8rHnroIbHJJpsUrcJmm20m7rjjDvHoo4/S+FuUEk+QAAmQAAmQAAmQAAmQAAmQAAnkhQB14by0FOUkARIgARIgARIgARIggWQEOAM4GT9eXQMEvvrqKzFt2jT153meWG211UT37t1F165da6B2rAIJkAAJkAAJkAAJkAAJkAAJkAAJFBKgLlzIhEdIgARIgARIgARIgARIoFYI0ABcKy3JepAACZAACZAACZAACZAACZAACZAACZAACZAACZAACZAACZAACZAACdQ9AbqArvsuQAAkQAIkQAIkQAIkQAIkQAIkQAIkQAIkQAIkQAIkQAIkQAIkQAIkQAK1QoAG4FppSdaDBEiABEiABEiABEiABEiABEiABEiABEiABEiABEiABEiABEiABEig7gnQAFz3XYAASIAESIAESIAESIAESIAESIAESIAESIAESIAESIAESIAESIAESIAEaoXACrVSEdaDBEiABGqBwNSpU8WcOXNUVbp06SI6dOhQVdWaMWOGGDFihPj888/F4sWLRefOnUXXrl3FIYcc4lTOyZMni/nz56s8u3XrJtq0aePLv9R5X+Lfdy655BIxZcoU0bdvXzFkyJCwJKkcq/Y2TaXSzJQESIAESIAESIAESIAESIAEUiJAHSslsMyWBEiABEiABEigpghwBnBNNScrQwIkkHcCZ555pujXr5/6Gz58eFVVB/LAGHvqqaeKoUOHimHDholzzjlHXHTRRc7lPPbYYw2Hp59+uiD/UueDFyxcuFBcdtll4u677xaLFi0Knk51vyHbdOTIkanWLcvMa6kuWXJjWSRAAiRAAiRAAiRAAiRQawQaUseqNZasT8MQoH7bMNxZKgmQAAnUGwEagOutxVlfEiABEqiAwLhx48TRRx8tfvvtt4Kre/fuXXCs2g6MHj1a/Pzzz0qsgQMHVpt4zuWZMGGC2GGHHcShhx7qPO+sM6ylumTNjuWRAAmQAAmQAAmQAAmQAAmQAAlUDwHqt9XTFpSEBEiABOqBAF1A10Mrs44kQAIkkJDAeeedJ3766SeVC9xSX3DBBWKDDTYQmFnbvn37hLmnf/lTTz2lCunUqZPYcMMN0y+wAUv45ptvRJ8+fZSL7qZNmzagJMmLrqW6JKfBHEiABEiABEiABEiABEiABEiABPJKgPptXluOcpMACZBAfgnQAJzftqPkJEACNUjgxBNPFHvssYeq2SabbFI1Nfz444+NLJdffrk45phjzH4eItoAvMsuu2QubtZtirWZ8VcLoZbqUgvtwTqQAAmQAAmQAAmQAAmQQDUQyFrHqoY6U4b8E6B+m/82ZA1IgARIIG8EaADOW4tRXhIggZomsPXWWwv8VVuYN2+eEQlrFOcpfPbZZ2Ly5MlK5IYwAFdrm+apDSkrCZAACZAACZAACZAACZAACWgC1LE0CW5JgARIgARIgARIoDgBrgFcnA3PkAAJkAAJ/E7g119/NSxatWpl4nmIPP3000rM5ZZbTuy00055EJkykgAJkAAJkAAJkAAJkAAJkAAJkAAJkAAJkAAJkAAJkEDFBDgDuGJ0vJAESIAE3BOAq+VZs2apjNdZZx3RuXNnXyEffvih+O6779SxLbbYQjRu3FjFP//8c/Hqq6+K1157Tay44oqib9++AjN111tvPd/15ex89NFH4ttvv1WX2Abg119/XUyfPl0dx/q/vXv3Ds12xowZ4pNPPlF/EydOFJhF3Lp1a9GtWzex3XbbiY033jj0OtcHtfvn/v37i3bt2qns33jjDbOm8frrry+wrnGxAK6//PKLOt2rVy+xyiqrFEuq2kCn1e2TVZt+/fXXirXuPxDyt99+E6NHjzbybrXVVmKFFQp/+ufPny/ef/999Td+/HjVThtttJHAX48ePQSM51EB18yePVsl0WW899574pFHHhF6naODDz5YrLzyylHZmHN5qot9T2655Zbq/gP3J598UowdO1Z8+eWXom3btupePOigg0TwAwrP8wTyePHFFxX/NdZYQ6Cf7bnnnub+NmBCIm+99ZbA35QpU8ScOXPEuuuuq65HHmuttZZo1KhRyFU8RAIkQAIkQAIkQAIkQAL5JZCVjlUpoSRjdOhRc+fOVUWX0j+XLFkixowZY8TEzOjll1/e7DeUrtJQ5ZqKy0gSHbea9FvUKcu6NHTbJbl37PZnnARIgARI4HcC8sUjAwmQAAmQQJUQOOCAAzz5eFZ/Q4cOLZBq3333Nee/+OILTxrXPLlWsDmmr9XbAw880JOG14J84hzYb7/9iuar85dGqoKspNHP23DDDUteu9dee3moQ1iQBmJz/fDhwwuSlDqvL/j555+9Fi1aqLzOP/98fdgbPHiwyd8+bhL8HpHGdk8aP03ac889N5jE7EujpSeNbSptp06dPKmMq3NZtemdd95p5NTtE9yiPsFwyy23eM2aNSt67YABAzxpXAxe5tvfddddzfXSEOxdcMEFZl/LII3/njRQ+q4rtpOnutj3JO5H6XLck0bYgvqDA/qi/EjDVHvcuHGe/MgjNK38MMGTHyqYtMEI8pEfGYReq5nLjzM8+QFE8FLukwAJkAAJkAAJkAAJkECuCWSlY5ULycUYPa6uC9l+/PFHnz4gDYU+kRtKV2mocnXlk+q41aLfoj5Z16Wh2s7FvaPbn1sSIAESIIFlBKKn9Mg3iAwkQAIkQALVSWDatGkCsy3xhWSxcP/996uZwPoL4mLpXB2//PLLxd577y3wxawOmD2KmbfBWaSjRo1SMxVnzpypkzrfvvLKK0IqxSrfgQMHmvwxu1IH7SJa79vb559/XuCrah1eeOEFHS3YPvHEE0L+vKrjyL+SmZdZtilmd+++++7i+OOPFwsXLjT1wSxde5awVMREnz59xD333GPSREXA4aKLLipIgpnWmAGeRqiWukyYMEGt4T1p0qTQaqIvyo8P1Cx/zELffvvthfwIIjQtZuDvscceauZ8MAHOoT9jdroO8Aaw6qqr+toOX2+jjR966CGdjFsSIAESIAESIAESIAESqCsCWelY1T5Gz0pXCXauLMtNQy9sCP0WDKuhLlm1XbXfO8E+zX0SIAESyBMBGoDz1FqUlQRIgAQsAjDsTJ48WcBV9H333SdgdILrXBh9d9llF5MSaeSMSrMfN/LPf/7TuHCWMxfNZc8++6w5PmzYMHP8008/Feedd57Zh7tbuK+CS2S4rV60aJHAwP6oo44yxuAffvhB3HDDDeYa1xFt3G3Tpo3YdNNNTfa77babMZTBgK7dF5sEv0eeeeYZ3yGk1QZl3wm589hjj5lDMIJXEpK0qZyxrdrFdvm80kormbaCO25w0AHtAGUWAcZDGG3xcgRtAhdTMC7qfoQ6H3nkkeLdd9/Vlxfd/u1vf1Pn0Gfkl/nKUAk5Dj/88KLXBE/ktS6DBg1SBl05K1/ceOONAvcE3KXfdtttQt9D+OAB7Yz1qPFhBlxjw23b999/r1y4n3TSSQYH3Hnjo4pgkF9lq3bCcTnLX8AFHu6vr776Sm3xoQIM7ghwRx1mkFcn+Y8ESIAESIAESIAESIAEapxAEh2rHDTVPkbPSlcJMsuy3DR03IbQb8GwGuqSVdtV+70T7NPcJwESIIFcEVg2GZgxEiABEiCBhiZQjisr+WPj7bzzzh7cHAeDNAZ5cnawcQe19tprB5OUtS/XLTV5FXMHfPLJJ5s0cLEcFc444wyTFq6Bg6GU26tS53V+cuaqKidMHjuPBx54QF/i23bt2tXICd74k0ZTXxrs2K6m5QxaX5tk3aZy7WUjc9OmTQtkxQG5Pq1JI42z3ttvvx2aThoPvVNOOcWkRZ8KC7aLLDCSxnZPzio2SaUB2fvpp5/MftxIHupiu8hC3eU6XV7Q9RrqK43AhqPuS1dffXUoimOOOcakBUs7wMW0vl6uo+2hjcKCXKvbpEN6abwPS8ZjJEACJEACJEACJEACJJA7AlnrWKUAuRyj23pq2HJItizQs7RugG1QD8laV9GyNUS5LnXchtRvwbAh65J127m8d3T/45YESIAESGAZAc4AliMkBhIgARLIIwHM2rzpppvU7M2g/Jhxef3115vDmImImZ1phQULFoi77rrLZH/hhReaeFjkiCOOMIcxCxIzTl0HzIZ8//33VbZ6JqtdRik30BMnTlSzN3HNH/7wB3NpmBvol156ycwMlspiaJuYDCIiWbTpr7/+KvRXzBDl0ksvVW7Cw8SC225ppFSzzHF+7NixQhrLw5KaY+h7d999t5DGZ3OsefPmokmTJmbfVaTa6iLXUhZyDWwz29eu5yGHHGJmvuO4XJ/X1w522hNPPNHsyg8uTBwRaaw3+6uvvrovT3NCRjbbbDNx7LHHih133FFtcY8ykAAJkAAJkAAJkAAJkEC9EchCx8rDGD0LXSWsb2VRbpp6YZb6LfhVU12yaLs83Dth/ZrHSIAESCAvBGgAzktLUU4SIAESCBCQXwYbw1zglNrFuq12SHMdYBj4sJYpXD7Lr1XV2r522cH4mmuu6TsE97Wug3b/jHxLGYCDrp5xDVxd63D22WeL5ZdfXu2GGYBduH9G5lm0KYzicAeNgLV+TzjhBBUv9g9p4H5KB7uu+pi9hWFzvfXWsw+lFq+2umy55ZZF70kYwDt27GhYyC+rTZ8yB3+PdOnSxRyCa2g5e9rs2/c1+i0MzsXCrbfeKp577jmBLdYLZyABEiABEiABEiABEiCBeiOQhY6VhzF6FrpKWN/Kotw09cIs9Vvwq6a6ZNF2ebh3wvo1j5EACZBAXgjQAJyXlqKcJEACJBAgEDSiBk6LFVdc0TcLE2vxphmwxikG7wMHDixaDNYjxTq6Q4cO9aXBV66ugzYAYy1UzJQMhrXWWsuskypdDYsJEyb4kmijMNbN3XbbbcUGG2ygzsPIPWfOHF9abRTF1+VYX7jSkEWbYk1oHTbaaCNfH9HHg9t+/fqZQ/b15qAVke7Grb10o7Ys1VAX6ZI5ssL2GszdunUrmhYfVNjBvj/WXXddofuJdD0u9tlnH9U/r7nmGvHBBx/YlzFOAiRAAiRAAiRAAiRAAnVPQI+di4FwoTfnYYyeha4SxjiLctPUC7PUb8GvmuqSRdvl4d4J69c8RgIkQAJ5IbBCXgSlnCRAAiRAAn4Ca6yxhv9AyB4Mknr24JIlS0JSpHMIhikYSj/66CMB99OTJk0ScKmMeNhsX7kygVNBUFdtwI0ySMMNNGREQPqePXuq+OLFi8Xo0aNVHF+MwxUyjMCoE/LGORjeEGA4luvWqPj2228v5BrAKl7Jvyza1FYoP/74YxGnTPDQwb5eH7O366yzjr2batyWpRrqYht4S1U87KMEfQ36W1S44447BGYQa7fuY8aMEfg7/fTTRefOnQXckONDBGzTcL0dJRvPkQAJkAAJkAAJkAAJkEA1EYij77jQm6t9jJ6VrhJs+yzKTVMvzFK/BbtqqksWbYc6V/u9AxkZSIAESCCvBGgAzmvLUW4SIIG6J1DOYDwrWN9++61al3jYsGHiu+++K1osZjimuSYpZhnPnj1blR/m/lkLttdee4l//OMfahczhk8++WQVf/311826xFhDFQHrAOuZy3ADrQ3AevYv0uy9997YVByyaFNboVy4cKFZ5ziu0HBJDHfirVu3Dr0kzguW0AsrOFhtdWnZsmXsWpQy8kZltMMOO4hXXnlF7L///sadt04PV+y33367+sPHCHDffeWVV1a8LrXOl1sSIAESIAESIAESIAESyCOBLHQscKn2MXpWukqwj2RRbpp6YZb6LdhVU12yaDvUudrvHcjIQAIkQAJ5JUADcF5bjnKTAAmQQJURgBvlAQMGqLWAg6Ktuuqqyj30hhtuqAb3W2yxhWjVqpVJ1qhRIxN3EXnqqadUNs2aNRPbbLNN0Sw33XRTAdm+/vpr8dJLLwnMXF5ppZV86/9qAzBmAGM9XLjjtdcBfvzxx1X+qANmFFd7sGeCY8Yz1jQqN0TN2NZrJZebZyXpq60uSYy65dYfrs0x+3zs2LHigQceEPiAATPt7TBv3jxxww03iNdee02MHDlSzQ62zzNOAiRAAiRAAiRAAiRAAiTgjkDWY/QovSxYqyx1FbvsLMpNUy/MUr8Ft2qqSxZtp/tK1veOLpdbEiABEqh1AjQA13oLs34kQAIkkAGBH3/8Ua39i9mHCFhH6aSTTlIuaLEucIcOHXxSYAapHcpRXO3risX1+r9w3wyDbrEAo+2gQYPUbEnMhoUxDQbfZ599Vl0Cd7rrrbeeiuPr180220zNvIS7YRiNkTdmYiLAmLzaaqupeDX/wxo7OmBNn/vuu0/v5m5bS3WpFP5WW20l8IcwdepUZQh+8sknVR/W7t/feOMNccYZZ+S6rSvlw+tIgARIgARIgARIgARIIGsCrsbo+Pg4KuCDTwYhakkvrKW6VNI3Xd07lZTNa0iABEigFglELzJXizVmnUiABEiABJwTwIxYGEURMEv2ueeeE9dee61ymxw0/iIN3AjboZRia6ctFZ8zZ4548803VbIo9886H7iB1gGG4/nz54u3335bHdKzf/V5uIHWAXXGTGMte1L3zzrftLe2Qjlu3Li0i0s1/1qqiwtQ3bp1E8cdd5wYNWqUmDlzphg8eLDJFh81uP7QwmTOCAmQAAmQAAmQAAmQAAmQQCiBcsfo9ozTX375JTRPfTBq2SWdph62taQX1lJdkva9cu+dpOXxehIgARKoRQI0ANdiq7JOJEACJJAxgdGjR5sS8cVmlNtlJIRLWjv89ttv9m6iOAxdOr+BAweWzAtGXriKRoABGLOAtVE3ygD8/PPPC5fr/5YU1FECW6GcOHGimDJlSsmchw8fLjbZZBNlULzwwgtLps8qQS3VJS6z66+/XrUDXHfbrsiD17dt21bcdtttQrvtwvrcH330UTAZ90mABEiABEiABEiABEiABBIScDlGb9KkiZGmlIH39ddfN2nrOVJLemEt1SVOn3R578Qpj2lIgARIoN4I0ABcby3O+pIACZBACgS+/PJLk2vHjh1NPCzyzTffiEsuucR3ShtcfQcr3NHr/+JrUVt5KpZd06ZNxU477aROjx8/XsDYqUPQAAwX0C1atFCnMctZl9WjRw/jKlpf21Bb1EcHrGkcDBtttJGA62cErC904oknBpP49tE2MPpiVvSIESPErFmzfOfT3Kmlurji9Mknn6h2gDEXa/9GBbSvPeu3devWUcl5jgRIgARIgARIgARIgARIoAICLsfoq666qpHg0Ucf9Y3nzQkZmT17trjuuuvsQ3Ubz4uOW0q/RQPmpS6uOpvLe8eVTMyHBEiABGqJAA3AtdSarAsJkAAJNBABrPOrAwyjX331ld71baGkwtg6adIk33G4XXYV9Pq/cdw/6zL33HNPHTXrpGLtX6wBbAesbbztttuqQ9OnT1dKN3aqyf2zns0MuWAAfPfddxE1ATNCb7rpJoH1jxFgxD7rrLPMrGeTUEZgPDziiCNMe+GaIUOG2ElSjddSXVyBOuCAA0xWmOGL9X6LhYsvvti8MOrZs2dBfy52HY+TAAmQAAmQAAmQAAmQAAnEJ+ByjG57sXrllVfELbfcUiDIokWLBHRYeHRiEMrrUR503FL6LdoyT/q6i77n8t5xIQ/zIAESIIFaI0ADcK21KOtDAiRAAg1AAOvorrTSSqpkrO+7/fbbi5EjR4ovvvhCwPXsww8/LE455RTRv39/8cEHHyjjo55Ji4uQxkVA3no2cjkG4EGDBhlXuTCaIgRn/2r57HWA9bFqMgDjq2L7q3HUA/XbddddDZsttthCHHbYYVp8ccUVV4jNN99cDBs2TLz66qvinXfeEf/+97/VTOH77rvPpLvssssynelcS3UxEBNGcG/pl0Loq2jbww8/XK37ixnsmKmNmcH40OKGG25QpWFdbrSxNvonFIGXkwAJkAAJkAAJkAAJkAAJWARcjtGhW6622momd+jRGNv/85//FPfee68a+8PbFYzD0PvgjYpBiDzouHH0W7RlHuriqs+5vHdcycR8SIAESKCWCKxQS5VhXUiABEiABBqGQK9evcRVV10lTj75ZCUAvkTef//9Q4Vp3769Mi5iprA2UCFejsE2NGN5ULtkxkzdYgbcsGtXWWUVZQCF8VOHMEMvzgWPd+rUScA1dDWFo446Slx++eVKpLlz54rHH39cxWEg1C8T/vWvf6k42g1rJsPoi79i4fTTT1czhYudT+t4LdXFBSN8Ef6///1PDBgwQEyYMEHN8r7nnnsE/sIC7rcHH3xQbLfddmGneYwESIAESIAESIAESIAESCAhAZdjdHy8CV3tkEMOEdDlFi9eLKAv488O3bt3F88884xa0oczgZeSyYOOG0e/RW3yUBe7P1Yad3nvVCoDryMBEiCBWibAGcC13LqsGwmQAAlkSACugZ944gkBY3BY6NKlizj77LOVm6rdd99d7LzzziYZ1t3VM2/NwQoi2gCML2ZbtmxZVg62G+jll1++qMGsd+/evhm2uK7aZlZeeuml4tRTTzXGXg0C6+vo0LhxY2Ukfu2115QxUc/g1uf1FrNNkQaG4oYItVQXV/xatWqljPX4gCLoplyXgdkAmJn/1ltvFe3LOi23JEACJEACJEACJEACJEACyQi4HKNDXx43bpz6qBkfN9uhTZs2agmisWPHirXWWss+VffxPOi4cfRbNGQe6uKqw7m8d1zJxHxIgARIoFYINJLr+3m1UhnWgwRIgARIoOEJwJA7bdo0MWXKFOVyGEopjKatW7dOXbhbb71V/PLLL8p18VZbbZV6eXkoAOsx4w8G+A4dOhQVGbOAJ0+eLD788EO1HjDaDV+Vt2vXrug1WZ+opbq4Yvfrr7+KGTNmCKxJjb+2bduKvn37CsxMZyABEiABEiABEiABEiABEsiegMsx+s8//yzgyWnSpEmiT58+Yv3116+6D5CzJxyvxGrXcePqt6httdclXouUTuXy3ildGlOQAAmQQO0ToAG49tuYNSQBEiABEiABEiABEiABEiABEiABEiABEiABEiABEiABEiABEiABEqgTAnQBXScNzWqSAAmQAAmQAAmQAAmQAAmQAAmQAAmQAAmQAAmQAAmQAAmQAAmQAAnUPgEagGu/jVlDEiABEiABEiABEiABEiABEiABEiABEiABEiABEiABEiABEiABEiCBOiFAA3CdNDSrSQIkQAIkQAIkQAIkQAIkQAIkQAIkQAIkQAIkQAIkQAIkQAIkQAIkUPsEaACu/TZmDUmABEiABEiABEiABEiABEiABEiABEiABEiABEiABEiABEiABEiABOqEAA3AddLQrCYJkAAJkAAJkAAJkAAJkAAJkAAJkAAJkAAJkAAJkAAJkAAJkAAJkEDtE6ABuPbbmDUkARIgARIgARIgARIgARIgARIgARIgARIgARIgARIgARIgARIgARKoEwI0ANdJQ7OaJEACJEACJEACJEACJEACJEACJEACJEACJEACJEACJEACJEACJEACtU+ABuDab2PWkARIgARIgARIgARIgARIgARIgARIgARIgARIgARIgARIgARIgARIoE4I0ABcJw3NapIACZAACZAACZAACZAACZAACZAACZAACZAACZAACZAACZAACZAACdQ+ARqAa7+NWUMSIAESIAESIAESIAESIAESIAESIAESIAESIAESIAESIAESIAESIIE6IUADcJ00NKtJAiRAAiRAAiRAAiRAAiRAAiRAAiRAAiRAAiRAAiRAAiRAAiRAAiRQ+wRoAK79NmYNSYAESIAESIAESIAESIAESIAESIAESIAESIAESIAESIAESIAESIAE6oQADcB10tCsJgmQAAmQAAmQAAmQAAmQAAmQAAmQAAmQAAmQAAmQAAmQAAmQAAmQQO0TWKH2q8gakgAJkAAJkAAJkAAJkAAJkAAJkAAJkEC6BH7++WcxYsQI8fbbb4s5c+aIddZZR2y00UZi4MCBYvnll09U+OOPPy7uuececeGFF4qePXuG5vXiiy+K8ePHh57Dwfbt24s//elPRc/zBAmQAAmQAAmQAAmQAAmQQO0QoAG4dtqSNSEBEiABEiABEiABEiABEiABEiABEmgAAnPnzhV//etfxYwZM1Tpbdu2FU899ZT6e/XVV8UFF1wgGjduXJFkH3zwgbjmmmvEr7/+KmBkLhZGjRol3nnnnWKnRffu3WkALkqHJ0iABEiABEiABEiABEigtgjQAJzz9oSSmVVYccUVRaNGjYTneWLx4sVZFeuknOWWW06ssMLS7g6lecmSJU7yzSoTyI46IPzyyy9ZFeukHPQZ9B2E3377Tf05yTijTPLMHoj0Syb0efT9PAXMktAzJfDMwbMnT0Gz5zMz+1arld8rPjOz7Tu19HuV52cmf6/i9/vWrVvHT8yUJEACqRO45JJLlPF3s802E+edd55o1aqV+OKLL8Q555wjxowZI/75z3+Kv//972XLMW7cOGU8jjOWnzx5ssp/yJAhYqWVViooq2XLlgXHyjmQ5fuHcuSKkzbvel2cOqadJu/vVdLmEyf/vI8349QxizR51rWz4BOnDD4T41CKTmO/s8rju+bo2mVztlaeiagHxn0MJFCNBGgArsZWKUOmn376qYzUyZKuvPLKygiJF3Pz5s1LllnGVzdt2lQ0a9ZMlTp//nyRJTcXVYWrLm1E/eGHH1xkmVkeGJjrH8GFCxeKH3/8MbOyXRTUpk0b0aRJE5XVggULcmVExWBUvxzGTAH0/TwFPHP0ffv999/n7uMHzR6GmLw9M5s3b27Y40Vf3p6ZeLmJ/p/H3ys8b9D3EfL4e9WuXTvz4Qn6fZ4+3MDvbJ5/r/DMwXgH4dtvv83V7xVeKOtnZh5/r/DM0b9Xs2fPjpydpxrI0T/NzFF2zIYESCABgY8//li8+eab6jl86aWXGv2hc+fO4rrrrhP77ruvePLJJ8Vf/vIXEdcIC91p2LBhArN6EfCsxNimWJg1a5Yac+K3ePDgwcWSJTqetzGhXVlbr4NOig/tGMojkHcdobzappM67+PNdKiUnyvG7DC4wOiWN127/NqmcwW8VOgPhaB3Rv2+pCNB/nNt0aKF0QGw7MOiRYvyX6mMa2C/M8Y717y9M9a4MEbT7xL0MW5JoFoILJ1SWC3SUA4SIAESIAESIAESIAESIAESIAESIAESyBGB0aNHK2m33XZbY/zV4uMl+6abbqo+ZoQROG445phjlPEXH5icf/75olu3bpGX6tm/PXr0iEzHkyRAAiRAAiRAAiRAAiRAAvVBgAbg+mhn1pIESIAESIAESOD/s3cncJJV9aH4f1XV3bPvGwz7JpvgIMoAIiiripr3fzHGaPwTk6gJiU/RiOSpgGxP0QdBnwtuGH0YNpOwGEAmrAKKKLIMO4MwA8OAw6zM9PRS9fqUqaFnpnumqvt2d1X1986npqruPed3zvne6lvd9at7LgECBAgQIECAwBAILFy4sBw1Tf/c15ISwGl54IEH+trc57o0C8sJJ5wQP/jBD+K4447rs0zvlZsngNOZcWlWAgsBAgQIECBAgAABAqNTwBTQo3O/GzUBAgQIECBAgAABAgQIECCQgUC61m9a+puavbJ+8eLFVbd2ySWXxJw5c6ouX0kAp8TvKaecEunawWma4zTl9Bvf+MZI1wVO00NvbXnooYfiiiuu6LNIul7kpz71qT63NcLK1P/KkqbtbKTLVFT6PdL3lctSpX6ky070fj7SfWuU9tM0oZUl+VUu/VJZ5742geTJsDazSunex8T0PuGYWJGp/r73MTAdEyvXpq4+gpK9j4nJr1F/nv38eC3Xs8CrvwHXcy/1jQABAgQIECBAgAABAgQIECBQhwLpunVpqSR6N+9i5QPNSrnNt/f1vJbkb6r/5JNPlsP86Ec/ikKhEPvss0/5+piLFi2Km2++Oe6999646KKLYs899+yrufK6Z599Ni6//PI+t6cPZtNU1M2wVK7b3gxjGakxpGuHVq4fOlJ9aPR2U/KodwKp0cczEv1PyaN0bWrL4AQcEwfnl2qPHTt28EFGeYRGPiamL99ZCNSrgARwve4Z/SJAgAABAgQIECBAgAABAgTqWqBYLEZ7e3u5j+ksqr6WdMZpWjZs2NDX5kGvS4nl559/vhwnTRudztRNZyOlJa3/whe+EA8//HCcd9558e1vfzt6n/lVLuQ/AgQIECBAgAABAgSaTkACuOl2qQERIECAAAECBAgQIECAAAECwyGQzkBLydb169f3m+CtJH6HanrI1P6Pf/zj+P3vfx/z5s2LXC63cehz586Ns846Kz7wgQ9Emib6nnvuicMPP3zj9t4PDj300PjhD3/Ye9XGx+ms4uXLl2983mgPUnK+4r9ixYpIiXtLbQLpDLfK2ZZr167t9/VeW9TRVTp9+WLKlCnlQacvjtQyK8Doktr6aKdPn14+zqVp7tP10i21C6SZKSpnoDsm1u6XaqT33srZ02vWrImOjo6BBRrFtZrpmLity2yM4t1s6CMsIAE8wjtA8wQIECBAgAABAgQIECBAgEDjCsycOTPS9X3TB8B9LZX1leRZX2UGsy4loXfaaafyra84aTrpAw44oDwNdJoSur8EcEqqzJ8/v68Q5XVLly7td1u9b+id8O3s7CxfH7ne+1xv/aski1K/0nSXkh2176He14lMr0mGtRv2rpE8GfYWqf5x72NiMuz9vPooo7tk5UtFScExcfCvhfSFjkb9ee59LePBS4hAIFuBfLbhRCNAgAABAgQIECBAgAABAgQIjB6BlABOSyXRu/nIV69eXV41bdq0zTcN2/PZs2eX22rks3iHDUtDBAgQIECAAAECBJpAQAK4CXaiIRAgQIAAAQIECBAgQIAAAQIjI1BJrqaza/taKuv33XffvjYPet1jjz0W//zP/xxXXnllv7FefPHF8rYdd9yx3zI2ECBAgAABAgQIECDQPAISwM2zL42EAAECBAgQIECAAAECBAgQGGaBY445ptziggULtmg5Tat58803l9en6/MOxZKu3/jd7343vva1r8UzzzyzRRMvv/xyLFy4sLx+//3332K7FQQIECBAgAABAgQINJ+ABHDz7VMjIkCAAAECBAgQIECAAAECBIZJ4NBDD41dd901nnjiibj++us3afXSSy+NNO3yLrvsssX1de+888646aab4umnn96kTq1PUmJ56tSpka6H+YMf/KB8LcJKjPb29vjSl74U69evjze96U2xzz77VDa5J0CAAAECBAgQIECgiQVamnhshkaAAAECBAgQIECAAAECBAgQGFKBXC4XH/7wh+P000+P8847L+6+++7Ya6+94sEHHyw/bm1tjVNPPTVSud7LRRddFEuXLi3X3W233Xpvqunx2LFj44wzzohPfvKTkc5C/vWvfx3HH398FAqFuP3222PJkiWR4p9yyik1xVWYAAECBAgQIECAAIHGFZAAbtx9p+cECBAgQIAAAQIECBAgQIBAHQgceeSRceGFF5YTwLfcckukW1rSmcEp8XrggQcOaS/f8IY3xDe/+c1ISeVHHnkkLr/88nJ748aNixNOOKGcHB4/fvyQ9kFwAgQIECBAgAABAgTqR0ACuH72hZ4QIECAAAECBAgQIECAAAECDSpw0EEHxZVXXlme8nnx4sUxe/bs2G677SKf7/vqW1dccUXVI01TO29rSdf3/fa3vx2rVq2K1P6kSZNip5126rf9bcWznQABAgQIECBAgACBxhWQAG7cfafnBAgQIECAAAECBAgQIECAQJ0JzJgxI9JtpJYpU6ZEulkIECBAgAABAgQIEBi9An1/DXX0ehg5AQIECBAgQIAAAQIECBAgQIAAAQIECBAgQIAAAQIEGlZAArhhd52OEyBAgAABAgQIECBAgAABAgQIECBAgAABAgQIECBAYFMBCeBNPTwjQIAAAQIECBAgQIAAAQIECBAgQIAAAQIECBAgQIBAwwq4BnDD7jodJ0CAAAECBAgQGKxA8fe/ie4lP4uO398T69a/EKXuzsiNmRalKXtHYe6xkd/h6Mi1ThpsM+oTIECAAAECBBpSYF1XR9z1whPx2JplsaqrPXK5XEwtjI39p8yNQ+fsEW0FHy025I7VaQIECBAgQKDpBfyW1vS72AAJECBAgAABAgQ2Fygu/2103ndelH5/7+abItqXR6x6MorP/jSibUq07Pd3UXjNSZHLt25Z1hoCBAgQIECAQBMKvLh+dXzjof+Ma3/3m+godvc5wnGFtnjPHm+Mj+z31pg6ZnyfZawkQIAAAQIECBAYGQFTQI+Mu1YJECBAgAABAgRGSKDr8R9Ex03v6Tv5u3mfOlZF12/Pi45bPhilDS9vvtVzAgQIECBAgEDTCVz/zP3xjp9+JX6y6Ff9Jn/ToNd3d8SPHr+zXPbnSx9vOgcDIkCAAAECBAg0soAEcCPvPX0nQIAAAQIECBCoSaBr4dej6zdn9dQp1lSv9NI90bHgT6PUuaamegoTIECAAAECBBpJ4JJHb49Tf3F5bOjuqrrbazrb4+9u/+f4t0W/rrqOggQIECBAgAABAkMrIAE8tL6iEyBAgAABAgQI1IlA9/M3R9eD/3vAvSmteSo67/rEgOurSIAAAQIECBCoZ4EFSxbGBfffMKAuFqMUX7j33+JXLy4aUH2VCBAgQIAAAQIEshWQAM7WUzQCBAgQIECAAIE6FCj1TFHY+eszB92z4tJbonvJTYOOIwABAgQIECBAoJ4E1nS0x5m/+tdBdam7VIzP3/OT6Kzh7OFBNagyAQIECBAgQIBAvwISwP3S2ECAAAECBAgQINAsAt2/6/lA85UlmQyn66ELM4kjCAECBAgQIECgXgTS1M+rOtYPujvPvbIiLn/qnkHHEYAAAQIECBAgQGBwAhLAg/NTmwABAgQIECBAoAEEis/+R2a9LK18NIprns4snkAECBAgQIAAgZEWuOZ3v8msC1nGyqxTAhEgQIAAAQIERpmABPAo2+GGS4AAAQIECBAYbQKl7g1RfPEXmQ67uPT2TOMJRoAAAQIECBAYKYFHVjwfy9avzqz5crx1qzKLJxABAgQIECBAgEDtAhLAtZupQYAAAQIECBAg0EACpTT1c6kr0x6XnAGcqadgBAgQIECAwMgJPLZyaeaNP7byhcxjCkiAAAECBAgQIFC9gARw9VZKEiBAgAABAgQINKJA1yvZ93ooYmbfSxEJECBAgAABAtsUWLlh3TbL1FpgVUf2MWvtg/IECBAgQIAAgdEsIAE8mve+sRMgQIAAAQIERoNAy8TsR9kyIfuYIhIgQIAAAQIERkCgJV/IvNWWnI8cM0cVkAABAgQIECBQg0BLDWUVJUCAAAECBAgQINBwArkJO0Tken7tzXAa6Nyk3RrOod46XCp2lq/N3LXsrnix66UodrdHtE6OrrG7RH7u0ZGfsle9dVl/CBAgQIBAUwpsP35K5uPafsLUzGMKSIAAAQIECBAgUL2ABHD1VkoSIECAAAECBAg0oECuMCbycw6N4gs/z6z3+e3fklms0Rao1NUe3Y9/P7oe+XZE5+ry8Le4QvP9X4rc1H2j5cBPR2Eu69H2GjFeAgQIEBhegdfP2jXykYtilDJpeFyhLfab1vMFPAsBAgQIECBAgMCICZiPZcToNUyAAAECBAgQIDBcAvmdTsysqdzU/SI/aZfM4o2mQMVVT8aGG94eXQ98ZWPyt7/xl1Y+Ep23/2V03H1KlLo39FfMegIECBAgQGCQAtPGTIiDZmX3u82b574m2grOORnkblGdAAECBAgQIDAoAQngQfGpTIAAAQIECBAg0AgChd3+e8TEbD7YbDnglEYYct31sbj8/ui46f+LWPtMTX0rPnN1dNzyAUngmtQUJkCAAAECtQl8aJ8ja6uwldIf2ju7WFtpxiYCBAgQIECAAIGtCEgAbwXHJgIECBAgQIAAgeYQyOVbo/XgM3sGkxvUgPI7HBuFHY4ZVIzRWLm0/sXouOOjEV2vDGj4pd//Jjp/eeqA6qpEgAABAgQIbFvgqLn7xGFz9tx2wW2UOHGX18VrZ+y4jVI2EyBAgAABAgQIDLWABPBQC4tPgAABAgQIECBQFwKF7Y+Kltd9ZsB9yU3ZO1oPvWDA9Udzxc77zo1of3FQBMVnr43u5xYMKobKBAgQIECAQP8CXzz0vTF3/NT+C2xjy15T5sTpB/+3bZSymQABAgQIECBAYDgEJICHQ1kbBAgQIECAAAECdSHQsu9HouUNZ/ecCFyoqT/5OYdH2zGXRa51Yk31FI4orngkUvI2i6Xr/i9nEUYMAgQIECBAoA+B6WMnxrff8pexy8QZfWzd+qp9p82Nbx75lTGD+gAAQABJREFUFzG+dczWC9pKgAABAgQIECAwLAISwMPCrBECBAgQIECAAIF6EWjZ8wPRdty/RX72Ydvu0php0fL6M6L1qB9Erm3KtssrsYVA9zP/vsW6ga4orX6iJ6G8cKDV1SNAgAABAgS2IbDLpJnx4+NOjnftelBVF87I53LxZ3seGj88+qMxZ7zflbbBazMBAgQIECBAYNgEWoatJQ0RIECAAAECBAgQqBOB/PTXRtvRl0bx5Qeje8nPIl66J3Lty6JU7IzcmKlRnLx3FOYeG/m5b4lcy/g66XVjdqP43H9m2vEULz9t/0xjCkaAAAECBAi8KjC5bVycN/9P4qS9j4ifPPWruPm5R2LZ+lWvFuh5tOOE6XHMjvvFn+xxSKSksYUAAQIECBAgQKC+BCSA62t/6A0BAgQIECBAgMAwCuSnHxDp1traGjNn/uHDy3Xr1sWqVZt+yDmMXWqqpkrdHVFa83SmYyqufCzTeIIRIECAAAECfQvsPXX7+J8Hv7t8W5frjvWFYs9ZwbkY252L8aXaLqfRdwvWEiBAgAABAgQIDJWABPBQyYpLgAABAgQIECBAYLQLdK7pEShlq9ApOZ8tqGgECBAgQGDbArPGT47JkyeXC65cuTLWr1+/7UpKECBAgAABAgQIjJiAawCPGL2GCRAgQIAAAQIECDS5QKEt+wHmhyBm9r0UkQABAgQIECBAgAABAgQIECAwYgISwCNGr2ECBAgQIECAAAECzS2Qa50U0fqHs4WyGmluwo5ZhRKHAAECBAgQIECAAAECBAgQINCUAhLATblbDYoAAQIECBAgQIBAfQjk5xyeaUfycw7LNJ5gBAgQIECAAAECBAgQIECAAIFmE5AAbrY9ajwECBAgQIAAAQIE6kigsOPx2fUmPyby2x2ZXTyRCBAgQIAAAQIECBAgQIAAAQJNKCAB3IQ71ZAIECBAgAABAgQI1ItAfucTIybsnEl3Cq85KXKtEzKJJQgBAgQIECBAgAABAgQIECBAoFkFJICbdc8aFwECBAgQIECAAIE6EMjlW6P1oP85+J6MnRUt+508+DgiECBAgAABAgQIECBAgAABAgSaXEACuMl3sOERIECAAAECBAgQGGmBNA10Yd+/GXg38m3R9uaLI9c2eeAx1CRAgAABAgQIECBAgAABAgQIjBIBCeBRsqMNkwABAgQIECBAgMBICrQc+A9R2OcjtXehdXK0Hvm9yM+YV3tdNQgQIECAAAECBAgQIECAAAECo1BAAngU7nRDJkCAAAECBAgQIDDcArlcPlrnnRatb/o/EePnVtV8frsjo+34f4/Cdm+qqrxCBAgQIECAAAECBAgQIECAAAECES0QCBAgQIAAAQIECBAgMFwChZ3eEfm5x0T3M1dHcfGNUXzx7oju9lebHzcnCnOPjsIufxT52Ye8ut4jAgQIECBAgAABAgQIECBAgACBqgQkgKtiUogAAQIECBAgQIAAgawEcoUx0bL7eyN6brlcLmZOiih1bYiu3NhY+Uoxq2bEIUCAAAECBAgQIECAAAECBAiMSgEJ4FG52w2aAAECBAgQIECAQH0IpARwy4Q55c4UN2yIeOXl+uiYXhAgQIAAAQIECBAgQIAAAQIEGlTANYAbdMfpNgECBAgQIECAAAECBAgQIECAAAECBAgQIECAAAECBDYXkADeXMRzAgQIECBAgAABAgQIECBAgAABAgQIECBAgAABAgQINKiABHCD7jjdJkCAAAECBAgQIECAAAECBAgQIECAAAECBAgQIECAwOYCEsCbi3hOgAABAgQIECBAgAABAgQIECBAgAABAgQIECBAgACBBhWQAG7QHafbBAgQIECAAAECBAgQIECAAAECBAgQIECAAAECBAgQ2FxAAnhzEc8JECBAgAABAgQIECBAgAABAgQIECBAgAABAgQIECDQoAItDdrvqru9YcOGuOqqq+Lee++NFStWxF577RXz5s2Lt73tbVEoFKqOUym4YMGCuPXWW2PJkiWx/fbbxwEHHBBvfetby48rZbZ2XyqV4qyzzorFixfHueeeG3PmzNlacdsIECBAgAABAgQIECBAgAABAgQIECBAgAABAgQIECBQtUBTJ4BXrlwZJ598cjnZmkSmT58eN9xwQ/l21113xRlnnBFtbW1VYXV1dcVpp50Wv/zlL8vlJ02aFIsWLYqf//zn8eMf/zjOP//82G+//bYZ6/LLL4+URE5LR0fHNssrQIAAAQIECBAgQIAAAQIECBAgQIAAAQIECBAgQIAAgWoFmnoK6LPPPruc/J0/f35cd911cfXVV8dll10We+yxR9x+++3x1a9+tVqnuPjii8vJ37lz55bP3L3mmmviJz/5SXzwgx+MVatWxcc//vFYvnz5VuM9+eST5ThbLWQjAQIECBAgQIAAAQIECBAgQIAAAQIECBAgQIAAAQIEBijQtAnghx9+OO65554YN25cnHPOOTFlypQy0Q477BAXXHBBefrn66+/PtasWbNNunSmbkoep+VDH/pQHHnkkdHS0hKzZs2Kj3zkI7HTTjtFe3v7xrOD+wqYpqJOUz+netWeddxXHOsIECBAgAABAgQIECBAgAABAgQIECBAgAABAgQIECDQn0DTJoDTdXrTctRRR8XYsWPLjyv/pamgDznkkPIUzCkJvK0lXTs4JX0PPvjgOPbYY7conral5ZFHHtliW2XFt771rXj66afjYx/7WIwfP76y2j0BAgQIECBAgAABAgQIECBAgAABAgQIECBAgAABAgQyE2jaBPDChQvLSGn6576WlABOywMPPNDX5k3WzZkzJz73uc/FP/3TP5XP4N1kY8+TNLVzWvbff//y/eb//epXv4qrrroqDjvssHj3u9+9+WbPCRAgQIAAAQIECBAgQIAAAQIECBAgQIAAAQIECBAgkIlASyZR6jDIc889V+7V1KlT++xdZf3ixYv73F7NyiVLlsS1115bnvp5u+22i8MPP3yLaun6wOeee255CurTTjtti+3bWrFs2bK4//77+yyWz+fLZyX3uXGIV25+VvUQNzfo8K2trRtjpGm4G63/uVxuY/8bre/Ju7IUCoWGs08/Z5UlTd/eezyV9fV637vv6XGjvXbS66WyJPve46msb4T7RrTv/TpPx89SqdQI1Bv7WDlmpvtGe903+vtV75/TZN9Ir53ex5xGfL/q3f8xY8Y01PtV5Wc2/RA3+jEzvV/1Hs/GA5MHBAgQIECAAAECBAgQIECAAIFhFHg1MzOMjQ5HU6+88kq5mUqid/M2J0+eXF5VKbf59q09f+yxx+LMM8+MlABOywEHHBDnnXdeVGL2rvvlL385li9fXk4Cp6mna11+/etfxymnnNJntfQB04MPPtjntqFcmT6YmzZt2lA2MaSx03Wh061Rl0a2Tx9Ip1ujLpVriTdi/1NSqZFfO5MmTWpE9nKfU1Kmke0nTJgQ6daIS0rCNLJ9o79f9fc7WCO8lhr9/aqv30kbwT31sdHfryZOnNgo1PpJgAABAgQIECBAgAABAgQINLHAq6e2NdEgi8VitLe3l0fUX9Kg8uHMhg0bah75U089FevXr49KQveZZ56JO++8c4uzXH7605/GbbfdFm9/+9vL1xCuuSEVCBAgQIAAAQIECBAgQIAAAQIECBAgQIAAAQIECBAgUINAU54BnM5QTWfNpCRtfwneyvp0Fm2tS0rovuMd7yhXe/zxx+Oss86KL37xi+UkcDoTOC3PP/98XHTRRZGmhv74xz9eXjeQ//bcc8/46Ec/2mfVdIbE2rVr+9w2FCvTGWDpbKo0neNAzpweij5VG7P3tM9p33d2dlZbtS7KpddzZWrH4dznWQw+/TyOHz++HCq5V372sog9HDHSFKaV6XDT676RpjNNP6+VMze7uro2fjFmONyyaCMdnyvH6HQ87+7uziLssMWofNEofSlp3bp1w9ZuFg2l95fK2frpC1Xp9dNISzrmpGNPI75fpWN9ZZaKjo6OSLdGWrxfjdzeSj+z6Wc3LemYk449jbJ4vxrYnqq8zwystloECBAgQIAAAQIECBAgQIBAMws0ZQI47bCZM2dGur7vmjVr+tx/lfWV5EifhfpZmT6kqiyvec1rytM7n3TSSXHHHXfEwoULY5999iknhdOH5ueff/7GBEylTi33Kf4nP/nJfqssXbq0321Zb0gfqFcSwBW/rNsYqnjpA+nKdSDTh+mNlkRNH+pWEsCNZp8SeL0TwI3W/5T8rSSA0wfqjZQIS6+ZyjEuJU8bzT5NYVpJACf7RkuEVT6Yb0T79LrpnQBOCfhGWioJ1JQAbrTXfXqvqvQ/fWGm0d6v0s9s5f0q9b2RvjSTkqeN/H6V3CsJ4PSFpUZ6v0pf2Gjk96s041Dl/WprX0DN+jhaeZ/JOq54BAgQIECAAAECBAgQIECAQOMLjNoE8OrVq8t7L4trA+6yyy6x++67xxNPPBHpjOCULEqJ4PRh1uc///ktXiUrV64sr/ubv/mbcpl0f+KJJ25RzgoCBAgQIECAAAECBAgQIECAAAECBAgQIECAAAECBAjUItC0CeDZs2eXHRYtWhSHHnroFiZpfVr23XffLbZtviIlcxcsWBBz5syJ973vfZtvLj+vnHFROVOwcvbL1s48qkyj3GjTEfcJYCUBAgQIECBAgAABAgQIECBAgAABAgQIECBAgAABAiMu0LQJ4GOOOSZuvPHGcuL2/e9//ybQ6ZpoN998c3ndvHnzNtnW15M0lfNVV10VU6ZMife85z0bp4OtlF21alU89dRT5adpyua99947br311srmLe7f9a53RToL+Ec/+lHstNNOW2y3ggABAgQIECBAgAABAgQIECBAgAABAgQIECBAgAABAgMRyA+kUiPUSWf97rrrruVpma+//vpNunzppZfG8uXLI03dPH/+/E223XnnnXHTTTfF008/vXH9AQccELNmzYqU6P3Wt74VKYFcWdL1+b70pS9Fuk/l9tprr8om9wQIECBAgAABAgQIECBAgAABAgQIECBAgAABAgQIEBhWgaY9AziXy8WHP/zhOP300+O8886Lu+++u5ycffDBB8uP05TNp556aqRyvZeLLrooli5dWq672267lTe1tbXFF77whfjYxz4Wl19+efms4uOPP758/d7bbrstlixZUj47OF3vN13310KAAAECBAgQIECAAAECBAgQIECAAAECBAgQIECAAIGREGjaBHDCPPLII+PCCy8sJ4BvueWWSLe0pDODTznllDjwwAPLz6v5L53de/HFF8cFF1wQDz/8cPzLv/xLuVq61m9KBv/93/99TJs2rZpQyhAgQIAAAQIECBAgQIAAAQIECBAgQIAAAQIECBAgQGBIBJo6AZzEDjrooLjyyivLUz4vXrw4Zs+eHdttt12/Z+peccUV/UKna/umJPCKFSvi2WefjQkTJsTOO+8c6QzhWpZrr722luLKEiBAgAABAgQIECBAgAABAgQIECBAgAABAgQIECBAoCqBpk8AVxRmzJgR6ZbFks70dbZvFpJiECBAgAABAgQIECBAgAABAgQIECBAgAABAgQIECCQpYAL1mapKRYBAgQIECBAgAABAgQIECBAgAABAgQIECBAgAABAgRGUEACeATxNU2AAAECBAgQIECAAAECBAgQIECAAAECBAgQIECAAIEsBSSAs9QUiwABAgQIECBAgAABAgQIECBAgAABAgQIECBAgAABAiMoIAE8gviaJkCAAAECBAgQIECAAAECBAgQIECAAAECBAgQIECAQJYCEsBZaopFgAABAgQIECBAgAABAgQIECBAgAABAgQIECBAgACBERSQAB5BfE0TIECAAAECBAgQIECAAAECBAgQIECAAAECBAgQIEAgSwEJ4Cw1xSJAgAABAgQIECBAgAABAgQIECBAgAABAgQIECBAgMAICkgAjyC+pgkQIECAAAECBAgQIECAAAECBAgQIECAAAECBAgQIJClgARwlppiESBAgAABAgQIECBAgAABAgQIECBAgAABAgQIECBAYAQFWkawbU0TIECAAAECBAgQIECAAAECBAg0gMCsWbMaoJd9dzGff/X8h+nTp/ddyNqtCuRyuY3bJ02aFBMnTtz43IPaBcaOHRttbW21V1Rjo0ChUIhGPi5tHMgIPOh9TJwxY8YI9KDxm+x9TJw8eXKk46KlNoHehuPGjYsxY8bUFqBOSnd3d9dJT3SDwJYCEsBbmlhDgAABAgQIECBAgAABAgQIECDQS2DDhg29njXWw/ShciXh0dHREaVSqbEGUAe9bW1tjZRwS0tXV1f5VgfdaqgupNdgS8sfPopNCYP0WrTULjB+/PhypfRz3MjHpdpHnl2N9AWEyuKYWJGo7b73MbGzszMkAWvzS6XTMTElftPSyMfEYrHYsMnrMr7/mlpAAripd6/BESBAgAABAgQIECBAgAABAgQGL7B69erBBxmhCNOmTduYeFu7dq0P6gewHyZMmLDxjNX169dHullqE0gJo0qyIyWMGvlnqraRZ1u6kgBOSReGA7NNX0SofKFjzZo1kSwttQmkWRAqZ/Gn42F7e3ttAZQu+1WOiemLCI3685wS2c4A94KuV4FX58Cp1x7qFwECBAgQIECAAAECBAgQIECAAAECBAgQIECAAAECBAhUJSABXBWTQgQIECBAgAABAgQIECBAgAABAgQIECBAgAABAgQIEKh/AQng+t9HekiAAAECBAgQIECAAAECBAgQIECAAAECBAgQIECAAIGqBCSAq2JSiAABAgQIECBAgAABAgQIECBAgAABAgQIECBAgAABAvUvIAFc//tIDwkQIECAAAECBAgQIECAAAECBAgQIECAAAECBAgQIFCVgARwVUwKESBAgAABAgQIECBAgAABAgQIECBAgAABAgQIECBAoP4FJIDrfx/pIQECBAgQIECAAAECBAgQIECAAAECBAgQIECAAAECBKoSkACuikkhAgQIECBAgAABAgQIECBAgAABAgQIECBAgAABAgQI1L+ABHD97yM9JECAAAECBAgQIECAAAECBAgQIECAAAECBAgQIECAQFUCEsBVMSlEgAABAgQIECBAgAABAgQIECBAgAABAgQIECBAgACB+heQAK7/faSHBAgQIECAAAECBAgQIECAAAECBAgQIECAAAECBAgQqEpAArgqJoUIECBAgAABAgQIECBAgAABAgQIECBAgAABAgQIECBQ/wISwPW/j/SQAAECBAgQIECAAAECBAgQIECAAAECBAgQIECAAAECVQlIAFfFpBABAgQIECBAgAABAgQIECBAgAABAgQIECBAgAABAgTqX0ACuP73kR4SIECAAAECBAgQIECAAAECBAgQIECAAAECBAgQIECgKgEJ4KqYFCJAgAABAgQIECBAgAABAgQIECBAgAABAgQIECBAgED9C0gA1/8+0kMCBAgQIECAAAECBAgQIECAAAECBAgQIECAAAECBAhUJSABXBWTQgQIECBAgAABAgQIECBAgAABAgQIECBAgAABAgQIEKh/AQng+t9HekiAAAECBAgQIECAAAECBAgQIECAAAECBAgQIECAAIGqBCSAq2JSiAABAgQIECBAgAABAgQIECBAgAABAgQIECBAgAABAvUvIAFc//tIDwkQIECAAAECBAgQIECAAAECBAgQIECAAAECBAgQIFCVgARwVUwKESBAgAABAgQIECBAgAABAgQIECBAgAABAgQIECBAoP4FJIDrfx/pIQECBAgQIECAAAECBAgQIECAAAECBAgQIECAAAECBKoSkACuikkhAgQIECBAgAABAgQIECBAgAABAgQIECBAgAABAgQI1L+ABHD97yM9JECAAAECBAgQIECAAAECBAgQIECAAAECBAgQIECAQFUCEsBVMSlEgAABAgQIECBAgAABAgQIECBAgAABAgQIECBAgACB+heQAK7/faSHBAgQIECAAAECBAgQIECAAAECBAgQIECAAAECBAgQqEpAArgqJoUIECBAgAABAgQIECBAgAABAgQIECBAgAABAgQIECBQ/wISwPW/j/SQAAECBAgQIECAAAECBAgQIECAAAECBAgQIECAAAECVQlIAFfFpBABAgQIECBAgAABAgQIECBAgAABAgQIECBAgAABAgTqX0ACuP73kR4SIECAAAECBAgQIECAAAECBAgQIECAAAECBAgQIECgKoGWqkopRIAAAQIECDS9QHHVE1F87qZYvfKhWNvxcnm8xbYZUZr2usjvcGzkJ+/e9AYGSIAAAQIECBAgQIAAAQIECBAgQIAAgUYXkABu9D2o/wQIECBAYJACxd/fF533fzFKL/2q70jPXh/Rsz0/503RMu+0yE/bv+9y1hIgQIAAAQIECBAgQIAAAQIECBAgQIDAiAuYAnrEd4EOECBAgACBkRPoeuir0bHgj/tP/vbqWnHZndFx4x9F16Pf7bXWQwIECBAgQIAAAQIECBAgQIAAAQIECBCoJwFnANfT3tAXAgQIECAwjAKdv/pcdD/14xpbLEbXb8+LUvtL0TrvH2usqzgBAgQIECBAgAABAgQIECBAgAABAgQIDLWAM4CHWlh8AgQIECBQhwJdj//zAJK/rw6k+9HvRPfTP3l1hUcECBAgQIAAAQIECBAgQIAAAQIECBAgUBcCEsB1sRt0ggABAgQIDJ9Aaf2L0XX/lwbdYOdvzo5Sx6pBxxGAAAECBAgQIECAAAECBAgQIECAAAECBLITkADOzlIkAgQIECDQEAJdD38jort98H3tXN1zPeDvDD6OCAQIECBAgAABAgQIECBAgAABAgQIECCQmYAEcGaUAhEgQIAAgfoXKJWK0f3sdZl1tPjMNZnFEogAAQIECBAgQIAAAQIECBAgQIAAAQIEBi8gATx4QxEIECBAgEDDCJRefiBiw8uZ9bf0ypIornoys3gCESBAgAABAgQIECBAgAABAgQIECBAgMDgBCSAB+enNgECBAgQaCiB4qonMu9vaXX2MTPvpIAECBAgQIAAAQIECBAgQIAAAQIECBAYJQISwKNkRxsmAQIECBAoC3SuyRyiNAQxM++kgAQIECBAgAABAgQIECBAgAABAgQIEBglAhLAo2RHGyYBAgQIECgLFMZmDpEbgpiZd1JAAgQIECBAgAABAgQIECBAgAABAgQIjBIBCeBRsqMNkwABAgQIJIHcxJ0zhxiKmJl3UkACBAgQIECAAAECBAgQIECAAAECBAiMEgEJ4FGyow2TAAECBAgkgfzMN0RkecZu25TITXstXAIECBAgQIAAAQIECBAgQIAAAQIECBCoEwEJ4DrZEY3SjVLXhkbpqn4SIECAQB8CuZaxkd/+qD62DGxVYYdjI5dvGVhltQgQIECAAAECBAgQIECAAAECBAgQIEAgcwGf2GZO2lwBi8t/G93P/kcUl94Wz6x9OqLY1XP6WEvPFKK7lhMIhZ1PjPyMec01aKMhQIBAkwu07P/30bHkxsGPMleIwr5/O/g4IhAgQIAAAQIECBAgQIAAAQIECBAgQIBAZgISwJlRNleg4upF0XXfOT2J31u3HFhPEri0+snoTrfHvldOBLcc9LnIT95jy7LWECBAgEDdCeSn7R+F3f80uhddPqi+FV7zoZ5j/+6DiqEyAQIECBAgQIAAAQIECBAgQIAAAQIECGQrIAGcrWdTROt+bkF03v2JiK51VY0nnR3c8dKvovWwf4o0FaglW4FS94bofPnR6O5+JXKt46PUObbnflK2jYhGgMCoE2g5+Mworno8SsvvG9DY83MOj5bXnTqguioRIECAAAECBAgQIECAAAECBAgQIECAwNAJSAAPnW1DRu7uSeZ23vE3PX0v1tb/nmRx5x0fjTjye1GY+5ba6iq9hUCpVIziM1dH9zPXRnHZnbGs2LlJmdz010Vhp7dHYc/39ySDJ26yzRMCBAhUI5ArjIm2oy6Jzrs+FsUX7qimysYy+R2O6/nSz4Wu/btRxAMCBAgQIECAAAECBAgQIECAAAECBAjUj0C+frqiJyMtUFy7ODrv/FhPN2pM/m7seOkPiYSeOJaBCxRfujc6rn97dP7iU3+Ygnuz5G+KXHr5/ui6/4ux4bqjomvRFQNvTE0CBEa1QK5tcrQe+f2eM3n/MaJ18rYt2qZGy+vPiNYjvhW5lvHbLq8EAQIECBAgQIAAAQIECBAgQIAAAQIECAy7gDOAh528fhvseuDLPdM+rx1cB7teia4Hzo+2w782uDijtHZK5nb96rM9Gd7u6gQ2rIiue07rSQg/2JOUObPnbLxCdfWUIkCAwH8JpONGy74fjsIe743uZ6+L4pKbyl8yKXWsKpfIjZkWuRkHRb5niv/Czieagt4rhwABAgQIECBAgAABAgQIECBAgAABAnUuIAFc5ztouLpXXL0oij0f/GexFJ/9aRRfe0rkJ++eRbhRE6N78Q3lZO5ABtz95KUR+THR+vrPDaS6OgQIEIhc25Ro2fMDET23CRMmxKQJ48oqq9a8EuvXrydEgAABAgQIECBAgAABAgQIECBAgAABAg0iYAroBtlRQ93N4pKfZdpEcckNmcZr9mDFtUt6pnz+5KCG2f349yMlkS0ECBDIQiBXaI10sxAgQIAAAQIECBAgQIAAAQIECBAgQIBAYwlIADfW/hqy3hZfuCPT2MUXfp5pvGYP1vXg/47obh/0MDt/+8Uo9XHN4EEHFoAAAQIECBAgQIAAAQIECBAgQIAAAQIECBAgQKAhBCSAG2I3DX0nS688m2kjxbXZxsu0c3UWrLTuhSg+c3U2verZj1mfzZ1Nx0QhQIAAAQIECBAgQIAAAQIECBAgQIAAAQIECBAYDgEJ4OFQboA2Sl2DP/t0k2FmcDbrJvGa+En3cwsyHV13xtN5Z9o5wQgQIECAAAECBAgQIECAAAECBAgQIECAAAECBIZUQAJ4SHkbJ3iubXKmnc21Tso0XjMHK770y0yHV3wx23iZdk4wAgQIECBAgAABAgQIECBAgAABAgQIECBAgACBIRWQAB5S3sYJnpu8R6adzU3eM9N4zRystG5ptsNrf7HnOsDd2cYUjQABAgQIECBAgAABAgQIECBAgAABAgQIECBAoCEEJIAbYjcNfSfzc4/OtJGs42XauXoLNhTJ2lJXvY1SfwgQIECAAAECBAgQIECAAAECBAgQIECAAAECBIZBQAJ4GJAboYnCDsdG5Mdk09V8WxR2PC6bWKMgSm7M1GxH2TI+coWM9mW2PRONAAECBAgQIECAAAECBAgQIECAAAECBAgQIEBgiAUkgIcYuFHC58bOjMLeH8qkuylOimepTiA3bf/qClZZKjd1vypLKkaAAAECBAgQIECAAAECBAgQIECAAAECBAgQINBsAhLAzbZHBzGelv3+NnKTdhtEhCjXb9nv5EHFGG2Vy2dfZzjorONl2DWhCBAgQIAAAQIECBAgQIAAAQIECBAgQIAAAQIEhlhAAniIgRspfK51UrQe+d2ItikD63ZPvdY3fydSHEv1Arnpr4vc5D2rr7C1kvnWKOzyrq2VsI0AAQIECBAgQIAAAQIECBAgQIAAAQIECBAgQKCJBSSAm3jnDmRo+Z4zgNuOv7rmhGRKYLYd9++Rn7z7QJod1XVyuVy0vO7UTAwKrzkpcuO3zySWIAQIECBAgAABAgQIECBAgAABAgQIECBAgAABAo0nIAHcePtsyHucn7hzOQnccsCnIlombL29nu0tB3yyXD4/aZetl7W1X4E0bXN+1//e7/ZqNuSm7BMt+3+8mqLKECBAgEAdCpRKpeheszjan7sr2pf8PLpWPhmlYlcd9lSXCBAgQIAAAQIECBAgQIAAAQIECBCoZ4GWeu6cvo2cQK5lXE8y8e+isPeHovjCHVFcelu0tD8Xpc61PVM8T4iuMTtEfu5bIr/dmyPXMn7kOtpELbe+8dzoXP9CFJfdVfuoes76bX3zt8v7pvbKahAgQIDASAoUVz0R3U/8MLqfWxAb1i+LNb0703NZhfzco6Nlj/dFfvb83ls8JkCAAAECBAgQIECAAAECBAgQIECAQJ8CEsB9slhZEUjJ3cKOJ5Rvc+bMiXw+H8ViMZYtW1Yp4j4jgVxhTLQedUl0/eas6H7y0qqj5ma9Mdre9PXIjZ1ZdR0FCRAgQGDkBUpd66PrvrOj+6krejpT7LtDnWui+MzV0dFzy2//lmg95H9FbtycvstaS4AAAQIECBAgQIAAAQIECBAgQIAAgR4BU0B7GRCoI4FcvjVa33B2tB37k54zvQ7bas9yk/eI1sP+KdqOvkzyd6tSNhIgQKD+BErrXoiOBe/pSf5e1tO5fpK/m3W7uPTW2HDjH0Xx5Qc32+IpAQIECBAgQIAAAQIECBAgQIAAAQIEXhVwBvCrFh4RqBuB/MyDehK7l0Zp/UvR3fOB/9jO5yPXtaZnuu1xsS43I/Jzjoj8lD3rpr86QoAAAQLVC5S61kXHbX8ZpVWPVl+pUrL9xei49aRoO/6ayE/csbLWPQECBAgQIECAAAECBAgQIECAAAECBDYKSABvpPCAQP0J5MbNipbd/ySmzpwZra2t5Q52LF1afx3VIwIECBCoWqDz3tMHlvyttNCxMjrv/NueJPDVkcuZzKXC4p4AAQIECBAgQIAAAQIECBAgQIAAgT8I+NTQK4EAAQIECBAgMEwCxRULo/i7fx10a6VynH8fdBwBCBAgQIAAAQIECBAgQIAAAQIECBBoPgEJ4Obbp0ZEgAABAgQI1KlA12Pfy6xnXY9+N7NYAhEgQIAAAQIECBAgQIAAAQIECBAg0DwCEsDNsy+NhAABAgQIEKhjgVKxK4rP3ZxZD9M1hItrF2cWTyACBAgQIECAAAECBAgQIECAAAECBJpDwDWAm2M/GgUBAgQIECBQ5wKlVY9HdK7OtJell+6JmLhTpjEFI0CAAAECBAYmsGHDhrjqqqvi3nvvjRUrVsRee+0V8+bNi7e97W1RKBQGFvS/av30pz+NH/7wh3HmmWfGvvvu22+sW265Je64445YsmRJFIvF2HnnneOwww6L4447rt86NhAgQIAAAQIECBAg0HwCEsDNt0+NiAABAgQIEKhDgdK65zPvVWnd0sxjCkiAAAECBAjULrBy5co4+eSTY/HiP8zOMX369LjhhhvKt7vuuivOOOOMaGtrqz1wT40HH3wwvvKVr0RXV1ekJHNfS1r/6U9/Ou67777y5smTJ5fvH3vssbjpppvimmuuifPPPz/GjRvXV3XrCBAgQIAAAQIECBBoMgFTQDfZDjUcAgQIECBAoE4FSt3Zd2woYmbfSxEJECBAgEDTC5x99tnl5O/8+fPjuuuui6uvvjouu+yy2GOPPeL222+Pr371qwMySAndz372s+Xk79YCfP3rXy8nf3fdddf47ne/G+mM4XT7zne+EzvttFP89re/ja997WtbC2EbAQIECBAgQIAAAQJNJCAB3EQ701AIECBAgACB+hXIjZmefefGTMs+pogECBAgQIBATQIPP/xw3HPPPeWza88555yYMmVKuf4OO+wQF1xwQXn65+uvvz7WrFlTddx169aVz/r9H//jf5Snk87n+//4JpVNZ/imMmeddVbsvffeG9vZZ5994txzzy0/T4npVNZCgAABAgQIECBAgEDzC/T/F0Tzj90ICRAgQIAAAQLDJpCb0vNhbG5w1//bvLP5aa/dfJXnBAgQIECAwDAL3HrrreUWjzrqqBg7duwmraepoA855JDo6OiIlASudvnrv/7r8lnE48ePj9NPPz122223fqumKaK7u7vLZ/r2VS6tmzVrVpRKpVi0aFG/cWwgQIAAAQIECBAgQKB5BFwDuHn2pZEQIECAAAECdSyQa5sc+VmHRPHFu7PpZc8ZxbkZ87KJJQoBAgQIECAwYIGFCxeW66bpn/taUgL47rvvjgceeCDe+9739lVki3XpmsInnHBC/NVf/VVsv/32cemll25RprIixU9nALe3t1dWbXKfrh28atWq8rqpU6duss0TAgQIEBgdAu1dnXH3sifjtucfjd+98vtY3dkeYwotMWfM5Jg/e/d46w77xXbj/zCDxegQMUoCBAg0v4AEcPPvYyMkQIAAAQIE6kSgsPufZJYALuz2x5HLmcylTnatbhAgQIDAKBZ47rnnyqPvL7laWb948eKqlS655JKYM2dOVeVzuVxMm9b/ZSF+9rOflc9ATlNTp2mp+1see+yxuPbaa/vc3NLSEums5EZdUv8ry4QJE8pnQ1eeu69OoLW1dWPBdKZ7b9ONGzzYqkDvqdyT56RJk7Za3satCyRPhls3Sls7i93x40d+Hhfdd0O83L52iwoP9az5zyUL43/95rr4470OiU+94cTYfkL/7ylbBBilK3ofE8eNGxe9n49SkpqHXSi8OkNaW1tbw/48pxlWLATqVeDV34DrtYf6RYAAAQIECBBoEoH8Lu+O3KPfjtLKRwc3otZJ0bLfyYOLoTYBAgQIECCQicArr7xSjlNJ9G4edPLkyeVVlXKbb+/rebXJ377q9l73/PPPxze/+c3yqo985CM9Xx7L9d68yeOnnnoqvvOd72yyrvIkfTD7iU98ovK0oe9TAtgyOIHNpzofXLTRWTsliySMBrfvUwJ44sSJgwvS5LWXr18Tf3H9N+Lu5x7f5khLUYqrnvhl/OyZB+J7J54cb93F5Ya2ifZfBRwTq5Xqv1wjHxPTTCsWAvUq4LSRet0z+kWAAAECBAg0nUA6Y7f10P8dUdj0+oC1DrT1kC9Frs30XLW6KU+AAAECBLIWKBaLG6de7u9MtEqCYsOGDVk3v9V4y5cvj09+8pORppNO00S/+93v3mp5GwkQIECgeQRW9Jzt+7bLz6kq+dt71Ks71sef/vsF8R9P/ab3ao8JECBAoAEFnAHcgDutd5dnzpzZ++mQPq58UzjdD2e7WQyq0vcUa/z48dFo38zqPbVSI9sn90b7hmvv6Uj6+0Z/Fq/RoY6R3BvttdN7eqw0XV2jTqmSfn4b2T59YNloZ0lUXjt1+341882xvvCDWH7D/x/R3VHzj/+Uw8+OSQf9ec31hqNC72PmjBkzhqPJzNro/buC96vMWGsO1OjvV+ksv0Z9v6p5Z6lAgEBZIP3ekaZ+XL9+ffSX4K2sT2fRDtfy7LPPxj/8wz/E0qVLY7/99ouzzjprm00ffPDB8fWvf73Pcuk9/uWXX+5zWyOsTL/TVvxTQjwl7i21CaTfj9LnKWlZu3ZteVrx2iIonf42rMwIkI4LtcwKQO9VgTTlffrdvbu7e+P1zV/d6lESKJaK8Rc3XRxPr3xxQCDFniltP3r9xXHVOz4ee03dbkAxmr2SY+Lg93DvY2J7e3usW7du8EFHKML06dNHqGXNEti6gATw1n3qfmtHR+0fHA90UL2TkMPZ7kD727te+mO10v/0C2JnZ2fvzXX/OH2oUPlQvdHsU9972zda/8eMGROVZFJ63TTSh7rpD6JKwj19wNFo9ukDmsrrPk2nkn52G2mp2KfXTKPZp5/Zin1yb7TpbFLfK8m8erUv7HBsTHvXdbHqZydFcd3Sql7auZYJMektX40xu/9R3b6m0h/BlaVe7Sv92/y+md6v0s9sI32w3fv9qhGPmel4XzlmDuf7VeV9ZvPXsucECAy/QPqyX7q+75o1a/psvLJ+uL5U98ADD8Rpp51W7s8b3vCGOOecc6r6Ql+adnprU0+nZHKjLpXEZep/+h2l0f62qAf3yt/1qS/p/a7yxYZ66Fuj9KH372fpNchwcHsu/d7IsG/Dq5/+TfzihSf73ljl2vVdHfGFX/wkvvfWv66yxugq1vt38fR5oddi7fu/92esjXxMrHxuXLuAGgSGXkACeOiNh7SF1atXD2n83sHTt5rTB3Tp4Dyc7fbuw0Afp75XPpROb8jp26qNtPROhDWafep78k9L+oWo0fqfvlla+UM3fTu3kRJh6cPoygcd6RepRrNP34yu/EKd7BstmVT5gK8R7VPf05cf0pLOZkm3Rloqx/u6f78au2e0vmNBdD/2veh6/J8jNizvm7llfBR2e0+07P/30TF2ZnQM43t/3x3qf23vRFj6sLv3H3T916qPLanvjfx+lWapqLxfpd9zGun9Kv3BXHm/Sv1utPerNOVr5ayy9K314frwp/I+Ux8/QXpBYHQLbCsBXDmupb8thnq5+eabywnf9LfXCSecUE4EV94fhrpt8QkQIEBg5AXS2b9ff2hBJh2558VFcc+yp+KQOXtkEk8QAgQIEBheAQng4fXWGgECBAgQIEBgo0CuZVw5sVvY7+QoLf9t5FfeH23dKyJ6/mjvKkyJzol7R372oZErDN+UkRs75wEBAgQIECBQlcDs2bPL5RYtWhSHHnroFnXS+rTsu+++W2zLcsW1114b559/fjnkhz70ofjLv/zLLMOLRYAAAQINIPDA8sWxdN3KzHp6/bMPSABnpikQAQIEhldAAnh4vbVGgAABAgQIENhCIJfLR27m62PsjodH5eygdAZto81YscXArCBAgAABAqNA4Jhjjokbb7wxFixYEO9///s3GXGa8jWdlZuWefPmbbItyye/+MUv4stf/nJ51q7PfOYzceKJJ2YZXiwCBAgQaBCB259/LNOe/nzp45nGE4wAAQIEhk9AAnj4rLVEgAABAgQIECBAgAABAgQINJlAOut31113jSeeeCKuv/76ePvb375xhJdeemksX748dtlll5g/f/7G9enBnXfeGWnq+D333DN22223TbbV8iRNPX/hhReWL73w4Q9/WPK3FjxlCRAg0GQCT695KdMRvbB+VazruR7w+BazUr3SuSFufu7h8u3hFc/H8vY1kev5N3v8lHjdjJ3i6B32jaO23ydaC1Iumb4IBSNAYMACjkYDplORAAECBAgQIECAAAECBAgQGO0CuVwuUuL19NNPj/POOy/uvvvu2GuvveLBBx8sP07XmT/11FPLZ+f2trroooti6dKl5bqDSQBfddVV8fzzz5dDf//73490628555xz4ogjjuhvs/UECBAg0OACKUmZ9fJKZ/uoTgCn6yr/yxO/iG8tvDlWdqzbgvfZNb+PdLv2d/fFDhOmxScOPCHetvOBW5SzggABAsMtIAE83OLaI0CAAAECBAgQIECAAAECBJpK4MgjjyyfhZsSwLfcckv5lgaYzgw+5ZRT4sADh+6D4Pvvv3+jZXd398bHfT1IU1JbCBAgQKB5BcYNwZm6QxGzUfbA2p7k92fuvjxuX1rd1NrPvbIiPn33ZXHPi4viH1//rmjNFxplqPpJgEATCkgAN+FONSQCBAgQIECAAAECBAgQIEBgeAUOOuiguPLKK8tTPi9evDhmz54d2223XeTz+T47csUVV/S5vq+VP/jBD/paXV53/vnn97vNBgIECBAYXQI7TZye6YCnjZkQE1vHZhqzUYJ1dHfF39x2Sdy/fHHNXb7yqXtidcf6+Mrhf1ZzXRUIECCQlUDff4VkFV0cAgQIECBAgAABAgQIECBAgMAoEpgxY0bMmzcv5s6d22/ydxRxGCoBAgQIDKPA4dvtlWlrh2+3Z6bxGinYub+5ZkDJ38oYb1z8YHz/kdsqT90TIEBg2AUkgIedXIMECBAgQIAAAQIECBAgQIAAAQIECBAgQCBbgTfO3j2mtI3LLOhxO742s1iNFOihl5fEvy66d9Bd/sbC/4yX1q8edBwBCBAgMBABCeCBqKlDgAABAgQIECBAgAABAgQIECBAgAABAgTqSCBdc/bD+701kx7tPXX7OHqH/TKJ1WhBvvnQf2bS5Q0900hf8ugdmcQShAABArUKSADXKqY8AQIECBAgQIAAAQIECBAgQIAAAQIECBCoQ4E/2/PQ2HPKnEH1LJ/LxT++/p2R67kfbcsrnRvirheeyGzYNy15KLNYAhEgQKAWAQngWrSUJUCAAAECBAgQIECAAAECBAgQIECAAAECdSrQVmiJrx3xwZ6poMcPuIefOeidcfCs3QZcv5Er/urFRdFVKmY2hBfWrYpFq1/MLJ5ABAgQqFZAArhaKeUIECBAgAABAgQIECBAgAABAgQIECBAgECdC+w4cXr88JiPxM4TZ9TU00IuH58/+I/i/XsdVlO9Zir87NrlmQ9n8dqXM48pIAECBLYlIAG8LSHbCRAgQIAAAQIECBAgQIAAAQIECBAgQIBAAwnsPnl2/MtxJ8cH9jo8WnoSu9ta5s3cJX50zEfjvXvO31bRpt7e3t2Z+fjWd3VkHlNAAgQIbEugZVsFbCdAgAABAgQIECBAgAABAgQIECBAgAABAgQaS2By27g4redavn+xzxFx4+KH4rbnH40nVy+L1RvWx5ieqaLnTpgW82fvEcfuuH+8YfbonPJ58z06vmXM5qsG/XxCa/YxB90pAQgQaHoBCeCm38UGSIAAAQIECBAgQIAAAQIECBAgQIAAAQKjVWC78VPjpL2PKN+mT58eY8b8ISG5bNmyKBazu95tM/juPnlW5sPYbVL2MTPvpIAECDSdwLbnfmi6IRsQAQIECBAgQIAAAQIECBAgQIAAAQIECBAgQGBTgYNn7RpjC62brhzEs5T8TddkthAgQGC4BSSAh1tcewQIECBAgAABAgQIECBAgAABAgQIECBAgEDdCYzpSf4evcN+mfXrbTsfkFksgQgQIFCLgARwLVrKEiBAgAABAgQIECBAgAABAgQIECBAgAABAk0r8LevPSbyudygxze5dVx88DVHDDqOAAQIEBiIgATwQNTUIUCAAAECBAgQIECAAAECBAgQIECAAAECBJpOYNdJM+Ov933LoMf1mYNOjEltYwcdRwACBAgMREACeCBq6hAgQIAAAQIECBAgQIAAAQIECBAgQIAAAQJNKfD3rz02jhnEVNAn7X1EvHu31zeljUERINAYAhLAjbGf9JIAAQIECBAgQIAAAQIECBAgQIAAAQIECBAYBoFczxTQXzn8z+JP95xfU2tp4uhPHHhC/MO8d9RUT2ECBAhkLdCSdUDxCBAgQIAAAQIECBAgQIAAAQIECBAgQIAAAQKNLNCSL8TnDv6jePP2e8eF998QT61+cavDOWjmLvGp1709Xjdz562Ws5EAAQLDISABPBzK2iBAgAABAgQIECBAgAABAgQIECBAgAABAgQaTuCoufv0JIFfE7/9/bNx83MPx6OrXoiXO16JfORi5piJceD0HeOtPdNF7zttbsONTYcJEGheAQng5t23RkaAAAECBAgQIECAAAECBAgQIECAAAECBAgMUiCfy8frZ+1avk2cODEmTZpUjrhixYpob28fZHTVCRAgkL2AawBnbyoiAQIECBAgQIAAAQIECBAgQIAAAQIECBAgQIAAAQIERkRAAnhE2DVKgAABAgQIECBAgAABAgQIECBAgAABAgQIECBAgACB7AUkgLM3FZEAAQIECBAgQIAAAQIECBAgQIAAAQIECBAgQIAAAQIjIiABPCLsGiVAgAABAgQIECBAgAABAgQIECBAgAABAgQIECBAgED2AhLA2ZuKSIAAAQIECBAgQIAAAQIECBAgQIAAAQIECBAgQIAAgRERkAAeEXaNEiBAgAABAgQIECBAgAABAgQIECBAgAABAgQIECBAIHsBCeDsTUUkQIAAAQIECBAgQIAAAQIECBAgQIAAAQIECBAgQIDAiAhIAI8Iu0YJECBAgAABAgQIECBAgAABAgQIECBAgAABAgQIECCQvYAEcPamIhIgQIAAAQIECBAgQIAAAQIECBAgQIAAAQIECBAgQGBEBCSAR4RdowQIECBAgAABAgQIECBAgAABAgQIECBAgAABAgQIEMheQAI4e1MRCRAgQIAAAQIECBAgQIAAAQIECBAgQIAAAQIECBAgMCICEsAjwq5RAgQIECBAgAABAgQIECBAgAABAgQIECBAgAABAgQIZC8gAZy9qYgECBAgQIAAAQIECBAgQIAAAQIECBAgQIAAAQIECBAYEQEJ4BFh1ygBAgQIECBAgAABAgQIECBAgAABAgQIECBAgAABAgSyF5AAzt5URAIECBAgQIAAAQIECBAgQIAAAQIECBAgQIAAAQIECIyIgATwiLBrlAABAgQIECBAgAABAgQIECBAgAABAgQIECBAgAABAtkLSABnbyoiAQIECBAgQIAAAQIECBAgQIAAAQIECBAgQIAAAQIERkRAAnhE2DVKgAABAgQIECBAgAABAgQIECBAgAABAgQIECBAgACB7AUkgLM3FZEAAQIECBAgQIAAAQIECBAgQIAAAQIECBAgQIAAAQIjIiABPCLsGiVAgAABAgQIECBAgAABAgQIECBAgAABAgQIECBAgED2AhLA2ZuKSIAAAQIECBAgQIAAAQIECBAgQIAAAQIECBAgQIAAgRERkAAeEXaNEiBAgAABAgQIECBAgAABAgQIECBAgAABAgQIECBAIHsBCeDsTUUkQIAAAQIECBAgQIAAAQIECBAgQIAAAQIECBAgQIDAiAhIAI8Iu0YJECBAgAABAgQIECBAgAABAgQIECBAgAABAgQIECCQvYAEcPamIhIgQIAAAQIECBAgQIAAAQIECBAgQIAAAQIECBAgQGBEBCSAR4RdowQIECBAgAABAgQIECBAgAABAgQIECBAgAABAgQIEMheQAI4e1MRCRAgQIAAAQIECBAgQIAAAQIECBAgQIAAAQIECBAgMCICEsAjwq5RAgQIECBAgAABAgQIECBAgAABAgQIECBAgAABAgQIZC8gAZy9qYgECBAgQIAAAQIECBAgQIAAAQIECBAgQIAAAQIECBAYEQEJ4BFh1ygBAgQIECBAgAABAgQIECBAgAABAgQIECBAgAABAgSyF5AAzt5URAIECBAgQIAAAQIECBAgQIAAAQIECBAgQIAAAQIECIyIgATwiLBrlAABAgQIECBAgAABAgQIECBAgAABAgQIECBAgAABAtkLSABnbyoiAQIECBAgQIAAAQIECBAgQIAAAQIECBAgQIAAAQIERkRAAnhE2DVKgAABAgQIECBAgAABAgQIECBAgAABAgQIECBAgACB7AUkgLM3FZEAAQIECBAgQIAAAQIECBAgQIAAAQIECBAgQIAAAQIjIiABPCLsGiVAgAABAgQIECBAgAABAgQIECBAgAABAgQIECBAgED2AhLA2ZuKSIAAAQIECBAgQIAAAQIECBAgQIAAAQIECBAgQIAAgRERkAAeEXaNEiBAgAABAgQIECBAgAABAgQIECBAgAABAgQIECBAIHsBCeDsTUUkQIAAAQIECBAgQIAAAQIECBAgQIAAAQIECBAgQIDAiAhIAI8Iu0YJECBAgAABAgQIECBAgAABAgQIECBAgAABAgQIECCQvYAEcPamIhIgQIAAAQIECBAgQIAAAQIECBAgQIAAAQIECBAgQGBEBCSAR4RdowQIECBAgAABAgQIECBAgAABAgQIECBAgAABAgQIEMheoCX7kCISIECg8QVK7b+P7udvjdXtT8earjWRK7RFR35GxKz5kZsxL3I5359p/L1sBAQIECBAgAABAgQIECBAgAABAgQIECBAoPkEJICbb58aEQECgxAorng4uh74chSX3t4TpRRdfcUaOyta9v1oFPb883JiuK8i1hEgQIAAAQIECBAgQIAAAQIECBAgQIAAAQIERkLAKWwjoa5NAgTqTqBUKkXn/V+Ojhvf2ZP8va2nf6X++9j+UnTdd0503PD2KK5e1H85WwgQIECAAAECBAgQIECAAAECBAgQIECAAAECwywgATzM4JojQKD+BEqlYnTe9bHofuSbNXWutObp6PjZf4vi8t/WVE9hAgQIECBAgAABAtqjADQAAEAASURBVAQIECBAgAABAgQIECBAgMBQCUgAD5WsuAQINIxAecrnxf8xsP52rY2OOz4apXUvDKy+WgQIECBAgAABAgQIECBAgAABAgQIECBAgACBDAUkgDPEFIoAgcYTKC6/v+fM34sH1/GeKaE7f/OFwcVQmwABAgQIECBAgAABAgQIECBAgAABAgQIECCQgYAEcAaIQhAg0LgC6ezfLJbikhtNBZ0FpBgECBAgQIAAAQIECBAgQIAAAQIECBAgQIDAoAQkgAfFpzIBAo0sUFq3NIrL7spsCN1P/2tmsQQiQIAAAQIECBAgQIAAAQIECBAgQIAAAQIECAxEQAJ4IGrqECDQFALdz/1npuPofm5BpvEEI0CAAAECBAgQIECAAAECBAgQIECAAAECBAjUKiABXKuY8gQINI1AaeUj2Y5l/QtR2rAy25iiESBAgAABAgQIECBAgAABAgQIECBAgAABAgRqEJAArgFLUQIEmktgKJK1pY4VzYVkNAQIECBAgAABAgQIECBAgAABAgQIECBAgEBDCUgAN9Tu0lkCBDIVyLdkGq4cLNeafUwRCRAgQIAAAQIECBAgQIAAAQIECBAgQIAAAQJVCkgAVwmlGAECzSeQmzA340HlIzdudsYxhSNAgAABAgQIECBAgAABAgQIECBAgAABAgQIVC8wBKe/Vd+4kgQIEBhJgfzsQ6P7kYsz60Ju1sGRK7RlFk8gAgQIECBAgAABAgQI1IvAjBkz6qUrNfejpeXVj7+mTp1ac30VIvL5V88hmThxYowfPx5LjQK5XG5jjTFjxkQj/0xtHMgIPigUCgwH6N/7mDht2rQBRhnd1XofEydNmhQTJkwY3SADGH3vY+LYsWOjtbUxZ1UsFosDGL0qBIZH4NXfgIenPa0QIECgbgRSAjhaen5B63olkz4VdjgukziCECBAgAABAgQIECBAoN4Eurq66q1LVfcnJYoqS3d3d5RKpcpT91UK9E4YJcN0s9QmkBJGlQRHeg028s9UbSPPtjTDwXs6Jg7e0DFx8Ia9j4kpidqox0S/Uwz+tSDC0AlIAA+drcgECNS5QK4wJgp7fyi6F/6fwfe0bWoUdn/v4OOIQIAAAQIECBAgQIAAgToUWLVqVR32qroupTPcKgmPNWvWSF5Wx7ZJqXR2W1vbH2a8Wr9+faSbpTaBlLhMZ7mlpaOjIxr5Z6q2kWdbety4ceWAKWHEcGC206dP33hMXL16dTiDsXbHNBNC5Zi4bt26aG9vrz3IKK+R/HofE9NrsRGXlMh2Bngj7rnR0edX528ZHeM1SgIECGwi0LLPRyIyuG5vy2s/Hrm2yZvE9oQAAQIECBAgQIAAAQIECBAgQIAAAQIECBAgMNwCEsDDLa49AgTqSiDX2vONvSN6rgOcH/i1e/O7vDtaXnNSXY1LZwgQIECAAAECBAgQIECAAAECBAgQIECAAIHRKSABPDr3u1ETINBLID/jddH65u9EtE7qtba6h/md3xmth3ypusJKESBAgAABAgQIECBAgAABAgQIECBAgAABAgSGWEACeIiBhSdAoDEECtu/OdqO+7fIz55fXYd7ksUtB30u2g7/aqRrCVsIECBAgAABAgQIECBAgAABAgQIECBAgAABAvUg0FIPndAHAgQI1INAfvLu0Xb0v0T30tuj+3f/GsXnb4noXLNJ13LTD4zCDsdFYc8PRG7M1E22eUKAAAECBAgQIECAAAECBAgQIECAAAECBAgQGGkBCeCR3gPaJ0Cg7gQK2x8Z6VYqFWNy6yvRWloXuZ5rBK/sGBfdubF1118dIkCAAAECBAgQIECAAAECBAgQIECAAAECBAhUBCSAKxLuCRAgsJlALpePlkk7x5ixf0j65l56KaKra7NSnhIgQIAAAQIECBAgQIAAAQIECBAgQIAAAQIE6kfANYDrZ1/oCQECBAgQIECAAAECBAgQIECAAAECBAgQIECAAAECBAYlIAE8KD6VCRAgQIAAAQIECBAgQIAAAQIECBAgQIAAAQIECBAgUD8CEsD1sy/0hAABAgQIECBAgAABAgQIECBAgAABAgQIECBAgAABAoMSkAAeFJ/KBAgQIECAAAECBAgQIFARuOuuuyoP3RMgQIAAAQIECBAgQIAAAQIjJCABPELwmiVAgAABAgQIECBAgECzCCxbtiw++MEPxjHHHNMsQzIOAgQIECBAgAABAgQIECDQsAISwA2763ScAAECBAgQIECAAAEC9SFw5plnxv/9v/83SqVSfXRILwgQIECAAAECBAgQIECAwCgWkAAexTvf0AkQIECAAAECBAgQIECAAAECBAgQIECAAAECBAgQaC4BCeDm2p9GQ4AAAQIECBAgQIAAAQIECBAgQIAAAQIECBAgQIDAKBZoafaxb9iwIa666qq49957Y8WKFbHXXnvFvHnz4m1ve1sUCoWah79gwYK49dZbY8mSJbH99tvHAQccEG9961vLj/sLdsstt8Qdd9xRrlMsFmPnnXeOww47LI477rj+qlhPgAABAgQIECBAgACBuhd4/vnny3/nvPjii+W+pimg77nnnvLj7bbbrvy3z+aDSGWeeOKJuP/++2PhwoUxd+7c8t9o6W+rcePGbV68/Px3v/tdpDamTJkSe++9d/nxNddcU74//PDD4y1veUu53LPPPhsvvPDCxnJpZbo+cfobLrWZ/g5L5TdvJ8VOZVJ/dt999zjiiCNijz32KMf0HwECBAgQIECAAAECBAgQaDSBpk4Ar1y5Mk4++eRYvHhxeb9Mnz49brjhhvLtrrvuijPOOCPa2tqq2mddXV1x2mmnxS9/+cty+UmTJsWiRYvi5z//efz4xz+O888/P/bbb79NYqXk86c//em47777yusnT55cvn/sscfipptuivSBRaq3+YcPmwTxhAABAgQIECBAgAABAnUqcMkll8TnPve5jb3r6OiI+fPnl59/4hOfiAsvvHDjtvTgySefjD//8z/f+HdV742zZ8+O733ve/HOd76z9+ry4y9+8Ytx8cUXx/HHHx9nn312HHvssbFmzZqN5c4666z4/Oc/HxdccEFcdNFFcfTRR8d1110X73vf+8p/d20s2PMg/Q34jW98I/7qr/4q0t95J510Uvlvus3LfPazn43TTz+992qPCRAgQIAAAQIECBAgQIBAQwg09RTQ6YOBlPxNH0CkP/6vvvrquOyyy8rf5L799tvjq1/9atU7KX3YkJK/6dvp5557bvlDhJ/8P/buAz6KMn3g+JMeCCWU0HsvgnQQlCIK2O84VKyIYvlbQBG7p6ciiiIHFkBQUM+K7TjPggqCUqVKB+kt9B4Iqf99Xm/WTbJJdjeTTSb7e/0suzvzzjvvfHfd7M4z7/N+/rncdNNNcvz4cRk2bJgcPnw4S3tvvPGGCf7Wq1dP3nrrLfn666/NbcqUKVK7dm1ZuXKlvPbaa1m24QkCCCCAAAIIIIAAAggg4BQBzYrUoUMHSUhIMF0OCwszz3WZ/ubxLF988YUZ6au/q7Rep06dZPDgwSaYqxfL6ijcK664Qh555BHPzbI8PnPmjFx//fVZgr9aoW/fvlnqaXBYsz7pRbeRkZFm1G/btm0lPDxcNEh9zz33yPz582XAgAEm+Kv916Cx/nbTonX0guFvv/3WPOcfBBBAAAEEEEAAAQQQQAABBJwkUGIDwOvWrTOpx3R07ciRI00KMH1hatasaa4K1/TP+mPe86rx3F44/fGvwWMteoKie/fu5iSCniS44447zImN5OTkLFexnz592pxs0BMMejW6pimzSrNmzUwQWZ9rYFrrUhBAAAEEEEAAAQQQQAABpwnceuutsmTJEvnb3/5muq6ja/W53oYPH+4+HJ2OR387JSUlmd9POk2OBoKnTp1qsiNpdiVrihzNkqTBWW9Fp9bZsmWL3HDDDTJ37lxzga2OQNZgsmfR/etFv3feeaccOnTItLd8+XL597//bapptib9Xae/8/T3mqaynjVrlmzbtk3ef/99d1PaFwoCCCCAAAIIIIAAAggggAACThMosQFgnb9JS48ePSQ2NtY8tv7RVNB6gkADu75c0a0nK/TkQPv27c3V6VY71r2u07J+/XprkaxevVrS09PNyY369eu7l1sPdJkGkHX+Kz3ZQUEAAQQQQAABBBBAAAEESqqAplLWjEl6gaxmZdLfaZ6lUqVK8s0337gvnB06dKhkZGR4VnE/1vl533vvPfMb7dJLLzUpod0rPR7oPl5//XX3xcC6SkcYX3DBBaaWtt+/f3+TOlpHCVtFg8s6eliLTt9DQQABBBBAAAEEEEAAAQQQQMBpAn/+yg1Sz/VHtgZHDx48aAKwGgDNr1x22WX5Vcmxfu3atWaZNf9U9goaAF64cKGsWrVKrrnmmuyrszyvWrVqlnmtsqx0PdF5rLS0bNnS3Os/2r6mG9ORwd6KzjWlqaO1xMfHe6vCMgQQQAABBBBAAAEEEEDA8QJ6YaxOg6PlkksuMemYvR2UBmE18KvpmXW07po1a6R169Y5qup6DSTnVx566CGTuSl7Pf3dpiOJtdx1113ZV5vnmsHpu+++k8TERPO7VUc2UxBAAAEEEEAAAQQQQAABBBBwikBQA8Djx4+XcePGyfbt2/3y8SVInL3BPXv2mEW5BVet5TpHcKBl9+7d8tVXX5nUZdWqVctyIkPntKpQoUKuTX///ffmREL58uVNWurcKmqQOre5ivUkhHUiJbft7Vyux6RF7/UKfScVzxNEmhY8JibGSd0XTVluFafZW+8b7b+6O63/nqNB9P9Xp5aoqCjH2Xu+73VewED+FhSH10vfQ05733t+ZpYpU0ZKly5dHCh97oPVfyf+vfL8zFR3p/298vzM1IwrTiqe9k78e+X5manfc536men0v1dly5YV/dykZBXYuXOnaMplLeeee65ohqXcSpMmTdyrfv/9d68B4MaNG7vr5PWgTZs2XldbvwV1ZcOGDb3WiYuLcy9PTU0VAsBuDh4ggAACCCCAAAIIIIAAAgg4QCBoAeDJkyfL/fffHzQSnVtKi+ePe8+dazBBi1XPc11+jzUN2D/+8Q/RALCWVq1ayahRo8RqM7/tdX6piRMnmmo6D5bnCcfs2+rJEb363VvRkxBFcSJC+1sU+/VmEMgyz5PTgWxf1Ns42V5PTnueoC5qS3/372R7DYg5uf8aEHBq4TOz6F45p9vzmVl07x2n2zv5M5O/V0X3vi/MPW/atMndvP5u0psvRQPA3kqjRo28Lc6xLLffgp4Vq1Sp4vnU/Tiv32juSjxAAAEEEEAAAQQQQAABBBBAoJgKBCUArHM9DRs2zE0waNAgc+V3vXr1REdj2l00zbSVelmvwvdWrCvzrSvRvdXJbdmWLVvkzJkzoiNbjhw5Ijt27JD58+eLzj+V34kCtRg+fLgcO3bMpIm+8sorc9sNyxFAAAEEEEAAAQQQQAABxwtYF876eyDesjXpxZy+ZmUpjN+a/h4D9RFAAAEEEEAAAQQQQAABBBAoCoGgBICXLl3qDshOmzZNbrnllkI9Vh05oD/2NUibW4DXWh7IiDidt0qDvVr0avZnn31WXnzxRRMEzutqdk19NmLECDOPVIsWLcx2+UFcdNFFZq5ib/U02Lxv3z5vqwplmV4dr7YaYD9w4ECh7KOwGo2NjXWPBj958mRAI78Lq2++tKvpY63RPMF8zX3pW351PFM5nj59Wk6cOJHfJsVqvY4c0fePFp27XOewc0rREWwJCQmmu/qZl1e6xeJ4THoBj5V+US+2SUlJKY7dzLVPOjWAFp3z/dChQ7nWK44rNPWwldVC56vXv6dOKvq+1/e/E/9eaephawqJU6dOid6cVPTiOOu71f79+x2Vhtjz75W+5/W976SiATEr2KWfOfrZ45Si3y+tUZhO/HulF5ZaF5fq31rrd0Zh+1t/Zwp7P3a0X6tWLXcz7733nvzlL39xP8/rgfV5klcd1iGQl4B+F1i9erX5Hq/fJX1Jj3/ZZZfl1STrEEAAAQQQQAABBBBAAAFHCAQlAGylMK5cubLo6N9gFN2XXjGuwT5vxVpuBRe81cltmecoX52j6vnnnzfH9csvv8jatWulZcuWOTZdtWqVPProo6Y/HTp0kJEjR7oDGzkqeyzQkx55zaGXmJjoUTt4D3354Ry83vi/Jyf338l911eK/vv/fg10i+zW2Z8H2m5RbKd9d2r/ndx3fa1LQv+L4j1rxz5Lgr2T/r/17Cv2dryDfW/D0163yv7c95aKvqbT3zuFJeg5Z69Op5NblqbC2j/thqbA+PHjZdy4cbJ9+3a/AJz8GeTXgVIZAQQQQAABBBBAAAEESrRAeDCOzhpF1KZNm3xTJNvVHw0Aa7ECvdnbtUYhWqNssq/353ndunWlQYMGZhPP+a2sNmbPnm3mP9a+9O3bV15++WWfgr/W9twjgAACCCCAAAIIIIAAAsVZwLpI1lvwTKf+sTKqfP311yZDQ27H8umnn5rpgq666iqZN29ebtVYjkCeApMnTza/wf0N/ubZKCsRQAABBBBAAAEEEEAAAQcJBGUE8HnnnWdIgvnjy0ojt3XrVunSpUuOl0SXa2nevHmOddkX6KjeH3/8UapWrSoDBw7Mvto8t9Lz6pxUnuWrr76Sl156ySwaPHiw3HrrrZ6reYwAAggggAACCCCAAAIIOF7ACvBqml1NX2+lxdYD0zTfw4YNk9GjR8vKlStl4sSJcs899+Q4Zt3uqaeekg0bNpipdt5+++0cdViAQH4Chw8fNu83q55mITv33HNFL0SwUuVb67hHAAEEEEAAAQQQQAABBEqqQNZoZSEdZevWrUXnMN28ebPMmTNHevbsWUh7+rPZ3r17y8yZM03g9vrrr/9zheuRzgOko3K16Kjk/EpycrJ89tlnonOrDRgwQLIHeXWOuC1btphmNCW0VRYtWmRG++rV8I888ogwl5Alwz0CCCCAAAIIIIAAAgiUJAHPzErPPPOMXHnlleY3YIsWLcxhPvnkk/L+++/Lnj17THBu79698vjjj5vMSDpvsv4+e+GFF0zwVze4++67xcrqVJKcOJbCF1i6dKnob3gt06ZNk1tuucU85h8EEEAAAQQQQAABBBBAIJQEgpICWgOmM2bMMFfb6ihYDQIXdtFRv3qF7++//y7ffvttlt198MEHolcFa+rmzp07Z1k3f/58+eGHH2Tbtm3u5a1atZKEhATRQO+kSZOypCzTkxV6Jbveaz1rfit9/s9//tPMYTZkyBCCv25NHiCAAAIIIIAAAggggEBJE+jRo4d7up8xY8ZI9+7d5bHHHnMfpo4I/vjjj6V27dqSnp4uo0aNEp0qqFmzZibQe+mll8ovv/xi6vfv39+dRcndAA8Q8FFg+fLlpqZeQKCjfykIIIAAAggggAACCCCAQCgKBGUEsM59q6nANM2Xngzo1auXdOzY0cybW6dOHYmJicnT/rnnnstzvbeVOur29ttvNynE9OTCwoULTXB29erV5rGmbH744YfdJymsNsaPHy+JiYlm2/r165vF0dHRolex33ffffLJJ5+YUcV9+vQxqczmzp0ru3fvNqOD//73v5tlupGOGNar2rVMnTrV3MwTL/+MHDlSzj//fC9rWIQAAggggAACCCCAAAIIFH8BDfi+/vrr8vzzz7t/B61fvz5Lx/U3z5o1a2TEiBHmd9WJEydk48aN7jr6+0tHBeuIzYiICPdyHiDgj4BeWKBFs31Zc1P7sz11EUAAAQQQQAABBBBAAIGSIBCW6SqFfSBLliyRTp06BbybgnRxxYoV5uryffv2ufevI4MfeOABadeunXuZ9eCaa65xB4Bvvvlma7G515MTY8eOlXXr1rmX64kJTTd97733imfaMw0ua9DZl6InSfSESSBFg9XBKjoHss7fpSm09+/fH6zd2rIfnespPj7etKUXJOj8Yk4qevW6Nc90MF9zO4z0AgpNAa/l9OnTZiS9He0Gqw39/9qa0+7gwYOSlpYWrF0XeD/6+WTNh65ZCY4cOVLgNoPZgJ68i4uLM7vUrA16IZGTSvXq1U13U1NT5dChQ07qunG3Tp4eO3ZMzpw546j+6/te3/9O/HulnzfW9wkn/r3Sz3v93Nei370K8h0u2G86/TtrpZt14t8r/Z5jzW3ptL9X+v1Sv2dqceLfq7Jly7rnu9W/tXoMwSjW35lg7Mvffej3Vf3/qFatWnle7Ltr1y5Zu3at+a7VoEEDU1/fDxQECiKgI4Dbt28vjRo1MhnBCtIW22YVcNpvUc/ee/6uO3DggMlE4Lmex/kL6G8zJ/9GyP8IC7+G079vFr6Qb3uoVq2aucBHz8/o916K/wIVK1Z0f0fTc7z625nin4Bmt9HfAVqOHj3qnn7Cv1ZCu7bnOeOkpCTRi0OdWDx/zzqx//S5ZAsEZQRwURK2bdtWPv30U5PyWU8w6Elh/aKQ24mF6dOn59rdpk2byptvvmk+1Hfu3GlOkOsIZutEp+eGL730kudTHiOAAAIIIIAAAggggAACISHga3Ba00HrjYKAnQKtW7c2F6Bu3rxZ5rimn+rZs6edzdMWAggggAACCCCAAAIIIOAIgaAEgHWkrV4JU5RFR6RYoxAL2g+9ctQanVPQttgeAQQQQAABBBBAAAEEEEAAAQTsEYiMjJQZM2bIxRdfLIMHD5Zp06YRBLaHllYQQAABBBBAAAEEEEDAQQJBCQBrGkYr/a6DbOgqAggggAACCCCAAAIIIIAAAgg4SECnUNCpQ+655x4ZM2aM9OrVSzp27CiaZlwzeMXExOR5NM8991ye61mJAAIIIIAAAggggAACCDhBICgBYCdA0EcEEEAAAQQQQAABBBBAAAEEEHC2wIYNG+TCCy/MchBLliwRvflSCAD7okQdBBBAAAEEEEAAAQQQKO4C4UXZwczMTNG5dFesWCE6P29ycnJRdod9I4AAAggggAACCCCAAAIIIIAAAggggAACCCCAAAIIIOBYgVOnTsmqVasc2386bo9A0EcAp6Wlybhx4+SDDz6QTZs2yenTp91HEhYWJl26dJFrr71W7rrrrnxTM7k35AECCCCAAAIIIIAAAggggAACCIS8QLt27eTo0aMh7wAAAggggAACCCCAQGgKTJ8+XYYPHy733nuvtG7dOjQROGojENQA8K+//iq33XabrFmzxiu/jgheuHChub3zzjvy+eefm3l6vFZmIQIIIIAAAggggAACCCCAAAIIIOAhEBERIfHx8R5LeIgAAggggAACCCCAQGgI7N+/3wywDI2j5SjzEwhaAPjgwYNyxRVXyIEDB0yfatasKeeff77Ur19fKlasKLt375bt27fLrFmzJCkpSVauXClXXnmlaNC4dOnS+R0H6xFAAAEEEEAAAQQQQAABBBBAAAGvAnrBuU49dfjwYalcubIkJCRIbGys17osRAABBBBAAAEEEEAAAQScLhC0APD//d//meBvdHS0PP/882b4ubcfWxogfuaZZ2TChAmydu1aeeGFF+S5555zujP9RwABBBBAAAEEEEAAAQQQQACBIAowBVUQsdkVAggggAACCCCAAAIIFCuBoASAd+zYYdI565G//PLLMnTo0FwRqlSpIm+88YYZBfzuu+/KW2+9JU8//bRERgalq7n2ixUIIIAAAggggAACCCCAAAIIIOAMAaagcsbrRC8RQAABBBBAAAEE7BFYsmSJyXZjtaZZd/U7sZb27duLTpWSvRw/flx+++03c9PHOmdwmzZtpE6dOtmrmuepqamyYsUK87hFixYme++CBQtk9uzZUr16denfv79UqlRJ0tPTZdmyZe56ZcqUEb04c/ny5TJ37lyTFbhnz57SsGHDLPuxtpszZ47pb/PmzaVPnz7EB7Mo+f4kKFHVVatWmR7Vq1cvz+CvZ7fHjh0rGgDet2+fbNiwQc455xzP1TxGAAEEEEAAAQQQQAABBBBAAAEEcggwBVUOEhYggAACCCCAAAIIlHCBrl27miCrdZg60FJvWo4dOybly5e3VolOj6IxuCeeeELOnj3rXm49uP7668228fHx1iJzr9OpdO7c2TyeP3++vPbaa/Lxxx+764wYMUL27t0rGii26v38889y6tQpue6660SDzJ5Fg826vmzZsjJv3jy56qqr5MiRI55VTED6o48+kmbNmmVZzpP8BYIaAO7UqVP+PfpfDZ0XWKP/W7ZsER1BTADYZzoqIoAAAggggAACCCCAAAJBE8jIyDAZnIK2wwLuKC4uTsLDwwvYCpsXZwGmoCrOrw59QwABBBBAAAEEECgMAR3lm5ycbEbzavs1a9Y0o3L1sefo3zNnzsjll19uRu3quqpVq5pgrQaIddTuunXr5MMPPzQB2e+//16aNm2q1XKUKVOmZAn+aoVu3bqJ/t7SgLNVPv30U5k0aZIJCteoUUN0VK8OGtWLNleuXCmDBw8W/f6uwV8NRrdq1UoqVKggixcvNs+1zi233CILFy6UsLAwq1nufRAIyq/emJgY05WkpCQfuvRnldOnT5snnlcm/LmWRwgggAACCCCAAAIIIIAAAkUtoFePa6oup9yK2ov9F65A9imodBRCbGys151aU1ANGjTIrNcpqDQ1HQUBBBBAAAEEEEAAAacJLFq0SGbOnOnu9r333iuaFlpvmoLZKjpNq6Zs1qKBVx2EOWPGDHnvvfdk7dq1oqNtNYi7c+dOue+++6zNcty/8847JsA8ceJEkxZ63Lhxot+9sxcdJaz71wDunj175Mcff5StW7dKjx49TNXPP//cpHnWDMKaIlqDw5omWgPE7dq1M3U0GKwjhSn+CQRlBLBG9LXoGy0lJUWio6Pz7aW+6RITE009jfhTEEAAAQQQQAABBBBAAAEEEEAAgbwEmIIqLx3WIYAAAggggAACRStwJPmUzNm7QVYc3imHU5IkLTNdykeVkkZlEqRnzebSNL560XawhO99165dMnr0aHOUl1xyiUyYMCHHEQ8cONBcFHnTTTfJDz/8YILDOjrXW9EgsM7Rq0XTOXsrmn1Jg8pdunRxr9aA8FNPPSW9e/d2L3v//ffN6F9rgaaF1v5Z223cuNEdNLbqcJ+3QFACwBqlj4qKkgMHDpgrAF599dU8e6VXjuuwby3169fPkps8zw1ZiQACCCCAAAIIIIAAAggggAACIStgBYCZgipk3wIcOAIIIIAAAggUQ4F9p4/L66t/kP9sXy6ZufTv9TU/SvMKNWT4uf2kS9VGudRicUEE3n33XbEy7z777LO5NnXDDTeYWN7+/ftFt/EWANbU0FbwN9eGXCs0Pti3b98cVVq2bOlepkFebwFkz/TTmumH4p9AUFJAV69eXYYOHWp6psO9dQLpzZs3e+2pThzds2dP+eWXX8z6UaNGea3HQgQQQAABBBBAAAEEEEAAAQQQQMBTgCmoPDV4jAACCCCAAAIIFL3AT3vWy5XfjJUZeQR/rV6uP7pXbp8zVUYumyFpGenWYu5tEvj9999NSzpFSt26deXo0aNebzqH7znnnGPqWttk70Ljxo2zL/L63FtgVyvGx8e76zds2ND92POBpqK2imYXpvgnEJQRwNolHc795ZdfmtzeOtx7+vTpojm99Va5cmXZu3evbN++XXQIulUGDBggOtycggACCCCAAAIIIIAAAggggAACCOQnwBRU+QmxHgEEEEAAAQQQCJ7Av7ctk7//+rnfO/xk82JJTDomr11wk4SHBWUco999dOIGmzZtMt1OTk6WKlWq+HQIOl1rZmamhIWFZanfqJFvo7Q9A71ZGvB4kltfsu/TYxMe+iAQtP9zypUrJytXrpQhQ4aYbmmaZ33jzJo1Sz755BMz4tcK/uocwY899pho/nAKAggggEBoCmScPS6pRzdL6vHtkpmeHJoIHDUCCCCAAAIIIICAXwLZp6DKb2OmoMpPiPUIIIAAAggggEBgAisP7ZBnlnwZ2MaurX5O3Chjf/su4O3ZMKfA7t27cy7MZ8mZM2fk0KFDOWrpwE5fio42phSNQNBGAOvh6aTNU6ZMkWuuuUa+/vprWb9+vbklJiZKnTp1RIeMa07ve++91zwuGhL2igACCCBQVAIZR9dL+rZPJWPPj5Kc5PmFJEzCKraWiFp9JKLhtRIWU7Goush+EUAAAQQQQAABBIqxgDUF1SuvvCI6BZWerNL5zbyNUNApqB599FGZN2+eOSKmoCrGLyxdQwABBBBAAAFHCaRnZMg/XMHftMyMAvX73Y3z5LK6bczcwAVqiI2NQK1atUSDwJo1Z/HixT6rlClTxue62Ssyije7SPCeBzUAbB3WxRdfLHqzirfh49Y67hFAAAEESr5A5tkjkrp8pGTs+HcuB5spmUd+kzS9rZsgkS3ulojmd7pSjwQtkUUu/WIxAggggAACCCCAQHETYAqq4vaK0B8EEEAAAQQQCDWBb3b+JltOHLDlsF9b/b1M6H6LLW2FeiM6CHPRokWi8/pGRUUJo3NL9juiWJw55wqAkv0m4+gQQACBvAQyjm2Us9//JY/gb7at05IkbdXLkvrLHZKZeirbSp4igAACCCCAAAIIhLoAU1CF+juA40cAAQQQQACBohb4esdK27owP/F3OXb2tG3tleSGPGNtOvAye2nWrJlZlJaWJt9880321e7nGa4R3L169ZIePXrIsGHD3Mt54CwB20cAP/7440YgMjLSpFnSJzqkfMKECQHLkIYpYDo2RAABBIq1QGbSXkn56UaRs4f97mfG3tmSOv9eier+toSFR/i9PRsggAACCCCAAAIIlFwBpqAqua8tR4YAAggggAACxVsgOS1VFu/fYlsnMyRT5u/bZFJB29ZoCW3Ic0Tv4cM5z7fedtttMnr0aDlx4oQMHz5c+vbtK3FxcTk0pk6dKnPmzDHLO3XqlGM9C5whYHsA+IUXXjBHrm80nWdHi87xay03C/z8hwCwn2BURwABBBwgkOmaAyRl/t0BBX+tw8vY97OkrR0vUa2GW4u4RwABBBBAAAEHC2Sc3i+pe+ZIxoltkunK+hEWVUbCyzeUqBo9JbxUZQcfGV0vKgGmoCoqefaLAAIIIIAAAqEqsPPU4QLP/ZvdbvNxe9JJZ2+3pD3XYK6mdk5NTZUvvvhCevbsaQK83bp1k+joaKlatao888wz8sADD8iOHTtEg7vTpk0z92qxdetW+eyzz+TJJ580NPHx8XLfffeVNKaQOR7bA8AhI8eBIoAAAggUSCBj+79d8/quKlAbunH6+skS2WCghMXVKHBbNIAAAggggAACRSOQuneeJK94WdIO/JpLB8Ikstp5UqrdwxJZtXMudViMQP4Cnmnx8q9NDQQQQAABBBBAAAF/BU6mnvF3k3zrF0ab+e7UgRUiIiKke/fuMmvWLNm2bZtcccUV5iiWL18ubdu2NY/vvfdeWbdunUyZMsXcd+7cWSpUqCCVK1c2cwNbh126dGn5+uuvpU6dOtYi7h0mYPscwDp0XG8HDx50U7Rv394ss9b5e+9uiAcIIIAAAiVGIG39RHuOJSNF0ja9Y09btIIAAggggAACQRXITDstp+bcKadmXp1H8Fe7lClp+xbIyW/+Ikm/DJPM9LNB7Sc7QwABBBBAAAEEEEAAAd8EYsKjfKvoR63YCPvb9GP3jqr60Ucfmbl7dcSvVdavX289FJ2+dfLkyTJz5kxp2bKlhIeHy9GjR93BXw0i33jjjbJixQrp2rWrezseOE/A9hHAOs9O9qJvIG/Ls9fjOQIIIIBAaAhknNgqmSdsnAtk90yRtn/MQR8aghwlAggggAACzhfIOHtcTn03QNKPrPHrYFI2T5f041ukbN9PXCmic85X5VdjXiofP35cevfu7WWN90WTJk2SDh06eF25cuVKGTJkiFl3zz33yODBg73WY2FgAo8//sf3Pz2JZU1BtXv3bpkwYUJgDbq2YgqqgOnYEAEEEEAAAQQQMAK1ylS0XaJmXAXb2yypDSYkJJj5e1NSUmTLli2iz3V0b/bSp08fWbNmjZw+fVo0QLx3714z2rdBgwa5xvOqVasmmZmZ2ZvK8VxTR+dXLyYmJt86+j0/v3Zy7JwFbgHbA8Dulj0e7Ny5U8aOHWvePDqxtC9Fh6A/9thj5o23evVq0TcDBQEEEECgZAhkHFho64FkJu2SzKQ9rjTQNW1tl8YQQAABBBBAoHAEMjPSJck18tff4K/Vm/SDyyTp53sl7sKpYndK37S0NFm2bJm1q3zvT548mWudt956y93Wyy+/TAA4V6nAVrzwwgtmw9jYWHcAODExUazlgbRKADgQNbZBAAEEEEAAAQT+FIiPKS1N46vLxmOJfy4s4KMuVRsVsIXQ21xHADdv3jzfA9dUz5rFV2+UkiUQlADw/v37Zfz48eaqaF8DwIcPH5b//Oc/Rluv4G3YsGHJkudoEEAAgRAW0GCt3YUAsN2itIcAAggggEDhCZzd8I6k7Z1boB2k7vxOUjZ/IjGNBxaonbw2njFjhtStWzevKrn+Vk1OTpYPPvhAqlatKk2aNJFffvnFXInfs2fPPNtjJQIIIIAAAggggAACThe4qFZL2wLADcpVkfrlEpxOQv8RCLpAUALA/h7VqVOn3MFf3VavQKAggAACCJQggYxU2w8m0zUXMAUBBBBAAAEEir9AZmqSJK8ca0tHzyx/SaIb/FXCIgonY5ReMd+4ceOA+vrll1/KsWPH5Oabb5YuXbqYAPDEiROFAHBAnF43OnHihFnuOQpcRy5Yy71uxEIEEEAAAQQQQACBQhe4rlEXeXfjPDmVmlzgfd3ZoleB26ABBEJRwPYA8IIFC8x8SZ55ua3HmkZLUzPlVbSu5ia3So0aNaR69erWU+4RQAABBEqAQFh0eduPIiw63vY2aRABBBBAAAEE7BdI3fW9ZJ49YkvDmacTJXXPXImu08eW9uxsZOrUqaa5fv36yUUXXST33XefaFBYM2TpqGBKwQXKli2bo5Hw8PBc5yzLUZkFCCCAAAIIIIAAAoUiUN6VBvq+VhfLC8u/KlD7bSvXlUvqtC5QG2yMQKgKhNt94F27dpUBAwbI2bNn3TcroKvBXc/l3h5bdbVfehXvE088YXcXaQ8BBBBAoIgFwuKb2duDsEgJK8dUAfai0hoCCCCAAAKFI5Cyc6atDafusrc9Ozq3fft2mTVrlsTExMgll1wiCQkJ5kLp1NRUefvtt+3YBW3kIrBz5065//77ZexY30eZr1u3Tq666iqTqlvPU1AQQAABBBBAAAEECi5wfePz5Ip6bQNuqGqpcjK22/UmThRwI2yIQAgL2D4CWC3HjBkjZcqUEWvk78GDB+WLL74wP3r79++fJ7derVuqVCmJj4+XHj16SPfu3fOsz0oEEEAAAecJhFftJhLuStWYYc8JtvCqXSUsspTzIOgxAggggAACISiQfni1rUdtd3t2dO6dd94xv4c1qKi/bbXccsst8v3338vkyZPl0UcfFf3tS7FfQEdYjx8/Xjp06CDDhw/3aQeHDx92T0O1e/fuXOd19qkxKiGAAAIIFKpASnqaJKelSnQYf0cLFZrGEbBJ4JmO/SUmPFI+27rErxYbuub9fe2Cm6VybM6ML341RGUEQligUALAms5K5zayypIlS0wAuG7dujJp0iRrMfcIIIAAAiEqoMHa8Nr9JGPHDFsEIur91ZZ2aAQBBBBAAAEECl8gM/mwrTvJsLk9z849/vjjUq5cOc9FWR6/+eabEhmZ9Wd1RkaGaABYiwZ9rfLXv/5VypcvLzt27JBvvvlGLr/8cmsV90UocOrUKXfwV7tRunTpIuwNu0YAgZIscCYtRTYf3SdpGelSKjNCokvywdp8bPMTN8kPu9fK/H2bZN/p46b1MAmTWmUqSPfqTaWfKz1sG1eaWAoCCBQ/gajwCHm641+lXUI9Gbdqphw4cyLPTka6Lu64tlFnV/roPhIX5Ro8QkEAgYAFsv5SDbiZvDesWbOmjBw5krl882ZiLQIIIBBSApGtHpCUnV+LZKYV6Lg1nXR43SsK1AYbI4AAAggggEAQBVxTN9hZwsIi7GwuS1ufffZZlufZn0yYMCFHAFhTP2uQt3r16tKnz59zE8fGxsrAgQNFg8Z6wTQB4Oya/j9fsGCBSa1tZR/TFqzHy5YtEzXPq2hdz2moatSowXmLvMBYhwACfgscO3taPt3yq8zes07WHNmdZftKsWWkV43mclX9dgQvs8j8+WTN4d3y4oqv5LfDu/5c+L9HmZIpu04dkQ9+X2hu3ao1lkfaXi71yyXkqMsCBBAoegFNBX1xrXPku12rZPbudbLs0HY5kXLGdCzaNUK4SXw16VWzuVxWt43UjKtQ9B2mBwiUAAF7f3nnAqI/ojzn8rV+ZOl8SJ5l3759cuzYMWnWzOa5IT13wmMEEEAAgWIhEF6mjkSe+5CkrXwh8P640khHdRrtmguE1E+BI7IlAggggAACwRUIj6su6WftGwUcHlej0A5g9OjRUq1atVzbj4qKyrFu6tSpZtlNN90kERFZg9M6IlgDwN99953oPMH16tXLsT0LfBfo2rWrDBgwQN5///0cG+l5B3/m8w0LC8ty3iJHgyxAAAEE/BDQz6B3N86TSWtnS1Ka96mPDiefMilRNS1qzxrN5In2V0m10uX92EvJrvrl1mXy7NIvJS0zw6cDnb/vdxn4wxvy0nkDpYfLk4IAAsVPIDYySv5Sv725RUdHS6lyZUxWhLDUdDl18lTx6zA9QsDhAkEJAFtGycnJ8vzzz8u//vUvc3/DDTdYq8y9Xil94403mgDwM888I9dcc02W9TxBAAEEEChZApHNbpfMk9skfcvH/h+Ya7RP1HmvSHjFVv5vyxYIIIAAAgggUGQCkVU7S/qRNbbtP7JqF9vayt6Qpm1u3Lhx9sW5Pj969Kh8+eWXZv2UKVNyBCY1IKBF00TrXMCjRo0yz/kncIExY8ZImTJl3CN/Dx48aKagSkhIkP79++fZsM7DXKpUKTNPc48ePaR79+551mclAggg4IuApnp+bNF0meUa9etrmbN3g6x2jXZ99YKbpHWl2r5uVmLrfbV9hTy15HO/j++0y37ovH/Jmz0GS5eqjfzeng0QQCC4AqX/l+I5KS0puDtmbwiEiEDQAsD6I+zKK6+URYsWGdoNGzbkIN62bZt73bXXXitLly6Vl156KUc9FiCAAAIIlByBqI6jJCyulqStesV1UH+cFM336KLjJarbBIkoxBO++faBCggggAACCCAQkEBU3Uvk7Pq3A9rW20ZRdfp6W1wkyz744AMz6lSzXeno4LS0nFNd6DzAx48fl7ffflv+8Y9/iI5+oAQuULVqVZNS22phyZIlJgBct25dmTRpkrWYewQQQCAoAnqhzyMLP5Gf9q73e3+Hz56SO+ZMlY8uvjuk0xhvPJooTy/5wm8/a4MM12swfP6H8kW/YYyotlC4RwABBBAISYGgBYBHjBjhDv5WqlRJWrdunQNcU2SVK1fO/Ehbv369vPzyy9KtWze56qqrctRlAQIIIIBAyRGIbHG3hNfo7QoCvywZe2fnfmARsRLR6EbR+mEx8bnXYw0CCCCAAAIIFFuByGpdJaJSK0k/vLrAfdTRxJEJbQvcjl0NWOmfn3vuOXnooYe8NqtTH9WuXVsOHDhgApU6LzDFPoGaNWvKyJEj3XP5ajBG5/llCir7jGkJAQRyF3h7w9yAgr9Wi5ouWkewftF3qERFBO20rbX7YnH/8spvJDUjvUB9OZmaLG+s+UGe6zSgQO2wMQIIIOA0gdTUVElPL9hnaLCOWafL8TalTrD2Hwr7CcqkiZs3b3anvrr99ttly5YtcvXVV+fw1St0hw4dKsuWLZPLLrvMrH/wwQdz1GMBAggggEDJEwiPbyrR3d+SmKsWS6RrVHCpFoOldOO/SlyTqyW6xZ0SdcFkifnrcolq+zjB35L38nNECCCAAAIhJKBzrZbq+LQNR+xK39vxKRvasaeJlStXyooVK0TTCl9//fW5NqpzCl966aVmPSNUc2UKeEWNGjXMXL76Gvz973+X+vXry2effZajPZ2Cqnnz5uY2ffr0HOtZgAACCPgroHP6Tl77k7+b5ai//eQh+WTL4hzLQ2HBb4d2yuIDW2w51Bnblsu+08dsaYtGEEAAAacI6IWPOhWrE24arKYUrkBQAsCLFy82cxzpFbc6qldTXuVVdA4enQ9JfzhrsHj37t15VWcdAggggEAJEggrlSCRDQdK2fNflqqXfyhVLntPYjv8XSJqXiRhkbEl6Eg5FAQQQAABBEJXIKp6N4lt632ErK8qpTo95Rr9287X6oVeT1M6a7nwwgtFR6HmVW699Vazeu7cubJune9zRObVJuv+FNApqHr16mVGAu/YsUN8mYLq4Ycf/rMBHiGAAAIBCHyyeZGcSbfnZPbU9T+75zYPoCuO3eTH3Wtt67tOMDV7j/+puG3rAA0hgAACCCBQxAJBCQBrEFfLJZdckm/w1/LQq3YbNmxonmo6aAoCCCCAAAIIIIAAAggggEDJESjVZrjEnPN/AR1Q7LnDJbblnQFtWxgbnT17Vj788EPTtE5tlF/RjFc6d60WRgHnp+X/el+noBo/frwZAax70IvVZ8yY4f/O2AIBBBD4n8CsPfZd0HMw+aSsORJ6A2IW7d9s6/tp0T5727O1czSGAAIIIIBAIQsEJQCsuby1pKWl+XU4OkxdS2wsI778gqMyAggggAACCCCAAAIIIOAAgdKuFM6lu78uYbGVfeptWOlqEtdripRqV7DRwz7tzI9K//73v+XIkSNSunRp6d+/f75bRkZGyqBBg0y99957T06fPp3vNlTwTYApqHxzohYCCNgrcDzljGw6ts/WRn89sNXW9pzQ2J6ko7Z2c3fSEVvbozEEEEAAAQScJBAZjM7Wq1fP7ObXX381ucd9Ceju3LlTdu3aZbZr1apVMLrJPhBAAAEEEEAAAQQQQAABBIIsENPwbxJdp5+c3fCupGz/StIPrczRg4iE9hJd/0qJaXqTa0qIUjnW27mgUqVKfqfdvPbaa0Vv/pTRo0eL3ij2CgQ6BVXt2rXdU1DVqlUroE7pSHCdb3jp0qVy9OhRady4sbRp00b69esn1oXx/jSsqas//fRT0TTWcXFxoudGNMV4gwYNcm3mp59+kvnz58vWrVvNxfQtWrSQq6++2j3iPNcNWYEAAgUSSLQ5cKmd2ZsUevPXJtuUQtt6Mc+m+zcYydqOewQQQAABBEqCQFACwPpjR+f/PXDggNx///35prhKT0+XW265xfjqD5v4+PiSYM0xIIAAAggggAACCCCAAAIIeBEIi4qT2FZ3m1tG8hHJOLldMlOTJCyqjISXqy/hMfwm9MLGIi8CBZmC6vfffxedgiqQAPCxY8fk7rvvdl/IXrFiRfnuu+/MbcGCBfL0009LdHS0lx57X6SBZE1RraVMmTKSkpIiy5cvl+nTp8uLL74o7dplnf9ag8/PP/+8aABYi45GDwsLk9WrV4uOUJ84caIJSJuV/IMAArYLpGVk2N9mZrrtbRb3BstFlZLDZ0/Z1s2y0WSVtA2ThhBAAAEEHCcQlBTQegX1jTfeaHDefPNN6d27t/z888+SmpqaBUxTPn/55ZfSsWNH94+WV155JUsdniCAAAIIIIAAAggggAACCJRcgfDYihKZ0E6ialzgum9L8LfkvtSFcmTWSNtgT0H13HPPmeBv586d5b///a+ZT/jjjz+Whg0bmvMfr776qs/Hq0Fbra8BYw3qfvPNNyaQPHToUDlz5ozoHMf79mVNNfvOO++Y8yhly5aVUaNGybfffmtu+ljbefTRR82oZJ87QUUEEPBLoHyM/dkpykeX9qsPJaFyw/JVbD2MRuWq2toejSGAAAIIIOAkgaAEgBVk3Lhx0rJlS2Mze/Zs6dGjh0lHVLNmTZPGKCEhQUqVKmXmS1qxYoWpN3jwYPnLX/5iHvMPAggggAACCCCAAAIIIIAAAgggkJdA9imo8qprrSvoFFTr1q0TnfJKz2mMHDlSypcvb5rW8x1jx4416Z81IHvy5Elrl3nev/vuuyYNuV5I3717dzOSNyoqyqRyHjBggLmYXkf1WkWzrX300Ufm6ZNPPikXXHCBhIeHm+308bBhw0xGtmeffdbahHsEELBZoEbpChIXGWNrq03jq9nanhMa61Gjma3d7F6jqa3t0RgCCCCAAAJOEghaAFhTFs2dO1duvvlmt0+GKz3K3r17Zc2aNXLo0CH3ch0x/MYbb8iUKVPcy3iAAAIIIIAAAggggAACCCCAAAII5CWQfQqqvOrqOjumoJozZ47ZjXWhu3nyv380FXSnTp1MCmcNAudXTp8+bYLJWq9v3745qlvLdJSxNcpZ5wrW49AptLp27Zpjmz59+pjgtM5NrKmqKQggYL9AhOuiiwtsDDZGuFK4n1899IKXfWqfIxFh9pyuLhsVK+dXa2L/i02LCCCAAAIIOETAnr+oPh6sBnb1StZNmzbJyy+/bEb76o+TVq1ayWWXXWauStXAr867o3PnWKmbfGyeaggggAACCCCAAAIIhJzAmbRM2Xg4VX7dc0aWJyZLYlKGGTkWchAcMAIIIOASKIopqNauXWvsNf2zt6IBYC2rVq3ytjrLMp2DODMzU2rXri01atTIsk6fNGvWTDTN8/Hjx0VHLmux7uvXr2+eZ/9H5wK22vKlD9m35zkCCPgmcGW9tr5V9KFWjxrNpXy0/Wmlfdh1kVapVjpeBjby/lnqb8fuaNFLSkfZOyrb3z5QHwEEEEAAgaIUiCyKnTdu3NjMWVMU+2afCCCAAAIIIIAAAgg4XSDDFRxYtC9T5rtuG4+KZMiJLIdUPlqkXUKY9KkdJlVLh2VZxxMEEECgpAvoFFSLFi0SDczqFFR605TI1apVEx2Rq/PnemYhU4+CTEG1Z88eQxofH++V1lq+a9cur+s9F+bXltbV9jSdtLano37j4uJMEzo/cG7lxIk//k4cOXIktyqyZcsW+fHHH72u1wv0r7nmGq/rnLDQc4CBpurWIDvFPwGdS9oqMTEx5v8p6zn3fwj0a9ROOm6cJ0v2bykQSbjroo1HOl3l/n+7QI05cOMRna6UX/Ztkp0nDwfc+3Mr15EhbS6SmIgiOfUdcL+DtaHnZ2Lp0qX5TAwAXqdmsIp+JnqaWsu5z1vA00w9re8zeW/F2mAKpGaky7bjB+TQmZOuqUVEEkqVl/rlEkSzXlCcIVDs/wrql3K9WpWCAAIIIIAAAggggAACIttOZMrU9RmyJyl3jeMpIj/tyZS5ezOld80wubpRmESG8506dzHWIIBASRKwpqAaPny4vPfee+bQrCmodBoqz6IjhnVu3DvvvNNzsV+Pk5L++EC2Ar3ZNy5XrpxZZNXLvt7zuVUnt7a0bvb26tWrZ5rQuYg1hbSezPcsOkL44MGDZtGpU6c8V2V5vHHjRjNncZaF/3uiwb8hQ4Z4W+W4ZTqCmlIwAQ2i642SU+DVvrdJ34+fkxMpuV+QkXOrrEse6fIXaV83dFMXl5Ny8tFfHpBLp4+S42dPZ8Xx4VnNMhXlg78+IAlx3i/K8aGJkKrCZ2LBX+7sf3cL3mLotaDfMzwvNHKSgDUlh5P6nF9ff923RT7cOF/m7F4vp1KTs1TX7BS9areUG5udL20S6mZZx5PiJxD0ALD+GNEfFfqjJvv/HDpnjd5SUlLk6NGjZm7gjz76yJ3OqPjx0SMEEEAAAQQQQAABBIInsORApry1LkNSM3zbZ4ZrgNMPuzNl+8lMua91uJSJIgjsmxy1EEDA6QLWFFRPPvmkzJgxQxYuXGhG/urI2Tp16kijRo2kSZMmct1110mFChUCPlwNLCcn/3FiLLcoqcjbAABAAElEQVST6BqQ1nL27Nl896PnTLTk1paus9qz9tuyZUupVauW7N6920y39eijj4qORtKix6tTcFlFz7dQEECg8AQaV6wuUy+7W274z6tyNj3V7x1d07yrPNj5Sr+3K2kbNK1UU3647im5fsY42Xx0n8+H16F6Q3nv8vukSlx5n7ehIgIIIIDAHwI60vfx+Z/I7N1/TG/izeW46wKnf29Zam6X1DtXnjvvaomP+SMbjbf6hbFMv3+npqa6v+8Wxj5KSptBCwBrsPfpp5+WiRMnmuBuSQHkOBBAAAEEEEAAAQQQCIbAhqOZ8ubaDNGgrr/l9+MiE1ZnyINtwl3pmggC++tHfQQQcK5AYU9BpamldSSkpl/OLcBrLfdlZIuV/jCvQK3VnhXk1XZHjBghOuJZUzjrSOD27dubi+5//fVXk5by/PPPl3nz5uWZXvHcc8+V0aNHe32x9TiPHTvmdZ0TFqqrla5T02HriUOKfwL6frNG/eqFCnm9R/1rueTVblO+lnx8yb1y1+ypsv+060uYD0W/nQ1t00/uPbePo/9f8+FQfa5SUWLk35c9INPW/Sxvrp6VYxSaZ0OVY8vKfW36yrVNukhkaiaGnjheHnt+Juqc8qTF94KUzyLPz0Qd6KbBKIp/ApGRke6L2vS7TV5TWfjXcvBr55W5Jfi9CWyPG47slSE/TpZ9Pv7d0r18u/03WXN4t7x90R3SoHyVwHbs41abNm2SV155RVauXGkGjur3kKZNm4p+f73sssvk+uuvz9HSjh075G9/+5tZ/tNPP+V5geXWrVvd053MnTs3z+/MOXZUjBcELQA8ZswYGTVqlF8U+iHQpUsXv7ahMgIIIIAAAggggAACJU3gtOtE1oQ1gQV/LYsNrvP2M7ZlSv+GBIAtE+4RQAABOwQqV65s5uPV0bbeirXcCu56q2Mt07a0WHP2Wss97721pwHfCRMmyMiRI81IYE11rXPrtW7dWp544glzMb62YY0e9mzPelyzZk3RW24lMTExt1XFfnlsbKw7AKwjpzX7HMU/AetiB91KT7o6+US9f0ceWO1GcQnyn373yzuuOYH/tWl+rsFL/VZ2QfWmMrR1H2kaX92dUSCwvZbMrW5p3E2ua9BJFrnmVp6fuEn2p56S06kpEhcVLTVjyssFNZpKh4T6rulOIiT1bIoQhsv/fWBdzKE19TORi2LyN8tew3P+Wv1MtLJyZK/H89wF9AI263uJDh506t8V/fvo9KIXK93ywyQz16+/x7LLNV/7rT+8KV9c/oBUjP0j642/beRX/6uvvpIbb7zR/f1YM+VoBp+1a9ea24cffig///yzvPrqq1lSiev/l8uWLTPNZ89GnH2fnnVL0vfEoASADx06JM8884wx1blq7r77bmnWrJloeueZM2fKwIEDpV+/fnLkyBFZtGiRfPrpp+bKo0mTJsltt92W/bXgOQIIIIAAAggggAACISXw9Y5M14nDgh/yzF2Z0qtWplSIIQhccE1aQACBkiagI6DCwvz/fMwvAGwFc31JNW0FgK0grzfj3NrTVNB6nmX//v2iwVpNcW3NS7hv3x8pVKtVq+atSZYhgEAhCJSOipG7z+ktt7foKUsPbJMVh3fI4fQzku4agV42Mkbql64k3V3BSx29SslbICYiSnrUaGZu+jmmn9V6Mt+a3zzvrVmLAAIIIJCXwLA57wUU/LXa3H3qiDz0y4fy9sV3WItsu1+9erVcddVVJl6o05zcf//9UrVqVdO+XjTwySefyEMPPSRvvvmmycYzbdo02/ZdEhoKSgBY0w9ZV8F8++230rVrV2OnV8poAFhTTQwaNMjtecUVV8gtt9xirlLVIdolYQi9++B4gAACCCCAAAIIIICAHwKprpzPs/cEkPfZyz507uA5rrb+2sD/AIeX5liEgBHQq96tq/edQBJIgM8Jx0UfcwpomtqNGzeKpmbMftW/XtmvNx21c/ToUZNKToOnO3fuzNlQPkuqVPkj5Z2mjvOWxUyXa2nevHk+LYlYbe3atcukk7TSFlsb6vkTvXhe/7/T9NaeRdNPan09KWadGNP1p06dkt9//92MCG7RooXnJjxGAIEgCES5RqaeV62RdK/dXKyLPPTzSf9/piCAAAIIIFCUAt/vWOW6SOmP76oF6cfcPetlwd5N0rVGk4I0k2PbGTNmmODvkCFD5IUXXsiyXrMZaByxdu3actFFF8nnn38uOqjUmiYlS+UQfRKUALD+0NDSsWNHd/BXn5933nl6Z4Zna6oJa7i8DufWq111pPBjjz3mTlVkKvMPAggggAACCCCAAAIhJLD+qMhZGzNVLj+oAeAQAuRQC11AA6o6fQ8FgeIioMHep59+2pxL0OBuYZfevXubi9t1/t3s84/puY7Zs2ebLrRp0ybfrtSoUcNkTNuwYYMsXrxYdO5ez6Lzl2ngWgO51uhePcZrr73WnBzTjGrZL6L//vvvTaC7Xbt27jlcPdvkMQIIIIAAAggggEBoCry9do5tB65t2R0A1tTOWs4555xc+6nfxevXry/bt2+XefPmiT6n/CEQlATlCq8l+9Wp9erVMzm59WrcLVu2mDrWP1dffbVJ56H5u5mI3lLhHgEEEEAAAQQQQCDUBH4/Zs/oX8ttT5LImTR727Ta5h4BBBAoDgJjxoyRUaNGmZG9vvZHL2LIHmz1dVsd9avnN/Tid8165lk++OADOXz4sNStW1c6d+7suUrmz58vP/zwg2zbti3L8uuuu8481xR2nqmgDxw4YFI860o9Z2IVTS2tgWPNvPbZZ59Zi839pk2b5K233jKPBw8enGUdTxBAAAEEEEAAAQRCV+Bw8ilZfmC7bQALXPO0J6Weta09bUgvYNTy9ttvm4sgzRMv/6xatcpk/CH4mxUnKJdpW3PMZL8qXFNAN2rUSDRFtL5AngFiTYmiV7TqRM6agkl/LFEQQAABBBBAAAEEEAg1gaP2/n4yfNpmqaD8Egi1Vys0j1dHOGoqS6cUHTVpZZ9ySp/pp+8Chw4dkmeeecZsUK5cOZNZrFmzZiZwqlNQDRw4UPr162fSKC9atEh0xKxedK7p4m677Tbfd+RRU0fB33777fLUU0+ZwPPChQvN+Q2ds0wfa1rmhx9+OMf8wuPHjzdz9eq2OmrBKj169DDpotevXy+a7q5Xr17mhJaOMNZgcrdu3eTCCy+0qpv7oUOHygMPPCDvvvuuLFu2zKSi1tTTun+dH+2mm24SX0YgZ2mUJwgggAACCCCAAAIlVmC5a376TNd/dpXUjHRZdWiHnFfdvjTQ/fv3l1deeUX0e7WOAtaswX379pUmTbLuw0lTEtnl7Us7QTntoz+2tGS/qlWX6Rw4VgBY5/v1LFY6Iw0CEwD2lOExAggggAACCCCAQKgIuOISthfXtMIUBGwT0OBZ9vlVbWuchhDwU0DPL+hIWC06Grdr167msV6ArgFgnXNz0KBBZpn+c8UVV5i5w5544gnRcxLZ0ye7K+bzoHv37vLPf/7TBIA1TbPetOjIYA3Mtm7dOp8W/lytfX3ttddMe5q+WUcRa9HlAwYMkDvvvDPHRQw6OkJHPb/66qtmPuM1a9aYbXRO4fvuu88cp1nAPwgggAACCCCAAAIIuAT2Jdk/F73dbXbq1Em+/vpr8x1Yp0jRix61aLywZ8+e5qLIK6+8MuDv8KaxEvxPUAPAmt5II/WtWrVyk7Zs2dJMzjxr1iz3Vbq6ct++fbJ06VJTr2zZsu76PEAAAQQQQAABBBBAIJQEykbbf7TlCqFN+3tJiwgggID/ApqGWUvHjh3dwV99ft555+md6DxiOmrdGgV+4403mjTLOprgscceM/MGm4oB/NO2bVszolhH6e7atUs0+KoZ0ax9ZW9y+vTp2Re5n8fExMijjz4qI0aMMFNm6YUWtWvXlri4OHed7A90ZLAep55P2b9/vyQkJEj16tVN4Dh7XZ4jgAACCCCAAAIIhLZARmaG7QDphdBmnz59ZPny5fL666/LF198Yb5n79ixw2S+0ew30dHR8vjjj5tsPJqZh/KnQFDmAK5Zs6aZeFl/ZGnqosmTJ8uJEydML/S5Fg0Ojx071vwQS0xMND+8rLl/NU00BQEEEEAAAQQQQACBUBSoZ/O1kBViRMpF86MoFN9LHDMCoSCwfft2c5ieU0zpAh2JqyeHkpKSTEDVVPrfPzqfrp4s+vDDD006aM91gTyuVKmSSbes8/LmFvz1tV2dSqtp06aimdXyCv5a7en+dL8ajK5VqxbBXwuGewQQQAABBBBAAIEsAhVjy2R5bseTwmhT+6UxwnHjxpnpYnWaFA0Ga/YeHTyakpIi//jHP0RHAp88edKOwygxbQQlAKxaU6dONS+GXgmr6Yo+/vhjg6jDtPWHiZYHH3zQXCGrP8zeeecds+yiiy4yV6yaJ/yDAAIIIIAAAggggECICbSqFCZ2fmlvU5ngb4i9hThcBEJKQEfcatHAqWfR9MnWxeWrVq3yXCWVK1eWFi1amAvVd+7cmWUdTxBAAAEEEEAAAQQQKIkCLSvVsv2wWlSsaXub2RvUCyPvuece+eyzz+TAgQOiU7nod////ve/8v7777urW1PM6gJrihj3ymwPdJoYq5QqVcp66Ph7O88l5YlRp04dk+pZ0zBpadiwobu+Bns1LZEWDRBrxF5LxYoVzZw35gn/IIAAAggggAACCCAQggJxUWHSvop9QdvuNexrKwRfDg4ZAQSKuYCeENKybdu2HD1t3ry5WZY9AKwLrRNEa9euzbEdCxBAAAEEEEAAAQQQKGkCDcpXkXrlEmw7rHMq1ZZqcfG2tbdmzRoZNWqUTJgwIdc2Y2NjZeTIkWbaFK2k8wVbpUKFCtZD8Qzwuhd6PNi7d695phl3oqKiPNY4+2HQAsDKdPHFF8uvv/4qCxYsMOmQLLrWrVubZTqBsz7WH2yDBg2S3377Tc455xyrGvcIIIAAAggggAACCISkwN8auEYB2xC37eQKJNcta0NDIfkqcNAIIOAEASsArNNMrV69OkuXW7ZsaZ7PmjUry3KdM3fp0qVmmaaRoyCAAAIIIIAAAgggEAoC1zTubNth2tmWdkov6NTRvSNGjJBTp07l2c9u3bqZ9dZ0MPqkTJkyYgWBNZicV9myZYtZrdmJS1IJWgBY59mxynnnnSc6J45nUdjx48eboK/m8NZRwTpfDQUBBBBAAAEEEEAAgVAXqFI6TK5rXLDAbaVYkRuaFKyNUH8dOH4EECj+AjVr1pTevXtLRkaG9OrVSyZPnmxSO2vP9bkWDQ6PHTvW1ElMTJTHHnvMPfevlSbaVOQfBBBAAAEEEEAAAQRKsMDNzS+QqqXLF/gI65atLNc06VLgdjwb0DiipmM+c+aMvPbaa56rcjyeOXOmWdavX78s66zv//rdP7c00GlpaTJp0iSzXffu3bNs7/QnQQkAa1rnGjVqyCWXXCKzZ892uhn9RwABBBBAAAEEEEAg6AK9a4VL3zqBBXDLRYsMax0uZaMD2z7oB8sOEUAAgQIITJ06VXQkr56LuPPOO+Xjjz82rfXs2VPatm1rHj/44INSpYor7V29euYCdF140UUXuaenMpX4BwEEEEAAAQQQQACBEiwQGxktr1xwo0SEBR4qjA6PlLHdb5TI8AhbpSpXrizDhg0zbT7++ONy6623yq5du7Ls4/Tp0/LQQw/JG2+8IWFhYdK/f/8s6++66y7zfOHChXLDDTfI1q1bs6zfs2ePDBw40Iw21tTP9913X5b1Tn8S+Kvqx5F/8cUX5orb7777LkcKJj+aoSoCCCCAAAIIIIAAAiEtcG2jcLm5aZhE+fEtvkE5kac6hEutMgR/Q/rNw8EjEEICderUkc8//1w6duxojrphw4buo9dsY9WrVzfPNUCckpJiHlesWFH++c9/uuvxAAEEEEAAAQQQQACBUBDoUr2RjOp6rSsI7P85Aw36jul+g5ybULdQqF544QV58cUXJTw8XKZNmyb6PT8hIUF69OghjRs3Nhd9jhkzRnQuYL3os2vXrln6odPSDh8+3CzTOKX+LtDBqhdccIG5ENT63RARESGvvvqqNG/ePMv2Tn8SGYwD0JRKVtEXhoIAAggggAACCCCAAAKBCfSsGS7nVs6U/2zLlMX7MyU53Xs7teJELqkbJl2qhpkrYb3XYikCCCBQ8gR0Cio92aM3vdq/SZMm7oNs3bq1LFiwwAR758yZYwLAnTt3lpEjRzINlVuJBwgggAACCCCAAAKhJPC3xp2kWlx5uX/uv+To2T+nc83LIKFUOXm95yBpX7VBXtUKvO6RRx6Rli1bmgCtzuWr8caff/7ZtKujhNu3b2++y3fo0MHrvl555RVzYei4ceNk8eLFZnsrZqmjhvv06SOPPvqoe7oYr404dGFQAsAXXnihPP3004Zo0aJF0qZNG4dy0W0EEEAAAQQQQAABBIpeoEJMmAxqFuaa0zdTNh4TOZQeK2cyIszI4NiMM9K4XIZUKeX/1btFf2T0INQFktMyZf2RdElMypCzaSKxrl+s1ePCpUWlCImO4D0d6u8PX45fR/U2aNDAXP2v6eD0fET2Uq9ePRk/fnz2xTxHAAEEEEAAAQQQQCBkBbrVaCqz//akTFkzSz7auDDXQHBCqbJyQ9NucmvLnlI6KiYoXpdffrnoTYt+39+wYYPUrFnTjOL1pQOa5llvBw8elN27d8vRo0fNSOLatWtLfHy8L004sk5QAsA67FpxdQj2s88+a36MaVSdggACCCCAAAIIIIAAAoELRIaHScuK4vrBUkpKlSplGjp4MEXSXEE0CgJOEthxIl0+35QiKw6mS1pGzp5Hu9Ket6saKX9rHC21yrqeUBDIRcBzCqp+/fp5DQDnsimLEUAAAQQQQAABBBAIaYGy0bEyvN1lcn/bS2T5ge3y26GdcvDMCXHlFXNdZF5O2rhSPetNR84WValUqZJ069YtoN1r+mi9hUoJSgBYJ2LWyZM1D7fOt9O3b19p2rSpydHdqFEj0WHaeZUnnngir9WsQwABBBBAAAEEEEAAAQQQcKBAWkam/Gtdiny/IzXP3qe4gsKLEtNkset2WYMoua5ZtIQX4UmHPDvLyiIVsNK5aSeYgqpIXwp2jgACCCCAAAIIIOBQgfCwcOngSu2sN4pzBYISAF6/fn2OiPzGjRtFb74UAsC+KFEHAQQQQAABBBBAAAEEEHCOwNn0TBn9a7JJ+exrr3Vs+3+3psqukxnyYPtYibI5LfTzzz8vX375pZkHatSoUV67NXv2bHn44YfNumuuucb9OHvlDz74wMwzq3POTp06VdauXSuDBg0y1V588UW56KKLsm/ifn7gwAG59NJLzXOdRikyMig/3d37d/IDpqBy8qtH3xFAAAEEEEAAAQQQQMAuAXJn2SVJOwgggAACCCCAAAIIIIAAAj4JZGZmysSV/gV/PRv+zZUq+q3VZz0X2fJY54BatmyZmb4otwY1xbDW0du7776bWzWZMWOGqVO1alVTJykpyb3dbbfdJidOnMh129TUVHddtaL4LmBNQaVb6BRU33//ve8bUxMBBBBAAAEEEEAAAQQQKCECQbmMuE2bNuKZhqmE2HEYCCCAAAIIIIAAAggggAACAQjM2e1K57wvPYAt/9zk5z1p0qZKqpxXI+rPhQV81Lt3b9PCtm3bzG/Y6tWr52jxu+++k5iYGNHA7rp162Tnzp1Sp06dHPV+/vlns6xPnz451uk2I0aMkMmTJ+dYx4KCCTAFVcH82BoBBBBAAAEEEEAAAQRKhkBQAsBRUVFSrVq1kiHGUSCAAAIIIIAAAggggAACCAQskOJK/fzpxpSAt/fc8GNXOx2rRUpkeJjn4oAf16xZU5o3by46jdG8efPk6quvztLW5s2bZcuWLWZu2WbNmsmbb74pGhC+4447stTT6Y72798vcXFxOaZDCg8Pl4yMDJkyZYoMGDDApJvOsjFPCiTAFFQF4mNjBBBAAAEEEEAAAQQQKCECpIAuIS8kh4EAAggggAACCCCAAAIIOEFgxYF0OXrWnrTGB05nytrDBRtJnN3Mmpt3/vz52VfJt99+a5bpSGFrZK8GgLOXuXPnmkU9e/aU6OjoLKsrVqwomgJay5AhQ/JMBZ1lQ54ggAACCCCAAAIIIIAAAggg4KOA7SOAhw0bJjpH0eWXX+7+QexjX6iGAAIIIIAAAggggAACCCBQwgWW7k+z9QiX7kuTcxPs+2mrAeDXXntNvAWArWBv3759pWnTphIRESGzZs0SnbNXM19ZJa/0z1pn7NixZm7aXbt2yfDhw+Wtt96yNuW+gAJMQVVAQDZHAAEEEEAAAQQQQACBEiFg36/k/3G8+uqr5pHOh2RdEZ1dSufk0aJXQkdG2t6F7LvjOQIIIIAAAggggAACCCCAQDER2Hrc3hG7W49n2HpkPXr0MIHdlStXSlJSkknjrDs4e/aszJkzRypVqiQdOnQQTeXcpUsXEyhesGCBSQttdcQaAZzbb+Jy5cqZFND9+vWTt99+26SC1seUggswBVXBDWkBAQQQQAABBBBAAAEEnC8Q9BTQaWlp5ge0zoWkVz1TEEAAAQQQQAABBBBAAAEEQkfguE3pny0xu9srX768dOrUSfS36+LFi63diI7q1YuZdYSwBn+16EhgLVZqaH28bds22b17t9SuXVt0nuDcim6rKaC13H777XL8+PHcqrIcAQQQQAABBBBAAAEEEEAAAb8Egh4A9qt3VEYAAQQQQAABBBBAAAEEEChRAnb/CA0Ls59H5/jV4pkG2kr/7DlS1xrhO3PmTHcn8hv9667oevDKK6+YQLEGjB944AHPVTz2QUCnoBo6dKhJp+1DdaoggAACCCCAAAIIIIAAAiEjYPdv75CB40ARQAABBBBAAAEEEEAAAQT8F6gQa+/P0Aqx9keAdZSvlnnz5rkP0AoAW0FfXdGxY0epWLGirFq1Sk6cOGHqWvP/WqOD3Q14eaCpoK35f6dNmybffPONl1osyk1Ap6DS+ZqXLFmSWxUzaltHbuuIbgoCCCCAAAIIIIAAAiVZICIiwkxn44R7K6tSSX49ivrYmIC3qF8B9o8AAggggAACCCCAAAIIhJBAkwrhsvOkffP2NqkQYbveeeedJ6VLl5ZFixZJRkaGSem8bt06adWqldSoUcO9Pz1pocHi6dOny6+//moeawBYl1ujiN2Vc3mgAWVNAT1lyhS54447ZM2aNbnUZLG/AtYUVLrd6NGj5eGHH/a3CeojgAACCCCAAAIIIOAYgdjYWNEbBQEVsPfSa0wRQAABBBBAAAEEEEAAAQQQyEOgQzV7r0PuWNXe9rTr0dHR0r17dzOqVwOyVopnb6N6rWUaLE5MTJQtW7ZIhw4dzMjgPBiyrNJU0HXq1JE9e/bI/fffn2UdTxBAAAEEEEAAAQQQQAABBBDwV4AAsL9i1EcAAQQQQAABBBBAAAEEEAhYoFXlCKlRxp60zfXLh4uOKC6MYqWB1vTCP/30k9mF5/y/1j6tlNAaALbmDLaWWXXyuy9btqw7FfS7774r//3vf/PbhPUIIIAAAggggAACCCCAAAII5CpQOL+Uc90dKxBAAAEEEEAAAQQQQAABBEJZIDwsTK5vFmMLwQ3NoiXM1V5hFM8AsKZ11pTQ559/fo5d1apVS1q2bGnSRQcaANZGL774YpMCWh8/9NBDekdBAAEEEEAAAQQQQAABBBBAICABAsABsbERAggggAACCCCAAAIIIIBAoALtXWmbL60fFejmZru/NoqSlpXtT/9sdap169aSkJAgM2bMMKmZe/bsKTEx3gPXOuL38OHD8vHHH4uO5tU5hAMpY8aMkbp168rJkycD2ZxtEEAAAQQQQAABBBBAAAEEEDACBIB5IyCAAAIIIIAAAggggAACCARd4Ibmrnl2awUWwL24bqRc3SS6UPusI4t79+4t+/btM/ux5vr1tlNrnda98MILJTIysOPyTAXtbT8sQwABBBBAAAEEEEAAAQQQQMAXgcB+lfrQsv7w/e2333LUTE9Pdy9LTEz0Wsdd4X8Pzj333OyLeI4AAggggAACCCCAAAIIIOBgAU0F/X/nxkq9cinyycYUOfvnT8Vcj6qU6xfsDc1jpHedgo0eznUH2VZoAFhH9WrxNv+vVb179+4SGxsrycnJ4u/8v1Yb1r2mnr7zzjvlzTfftBZxjwACCCCAAAIIIIAAAggggIBfAoUWAH799ddFb3mVcePGid7yK5mZmflVYT0CCCCAAAIIIIAAAggggIADBS6pHy1da0TKf7emyuLENDl4Jufvv6qlw6RL9Ui5vEG0lIkunDl/vdENGTJE9JZfKVWqlJw5cybPap06dRJff9tOmjRJ9EZBAAEEEEAAAQQQQAABBBBAIBCBQgsAB9IZtkEAAQQQQAABBBBAAAEEEAg9gfIx4WZkr47uTTyVIYlJGa4RwZkSGxkm1ePCpZrrRkEAAQQQQAABBBBAAAEEEEAAAd8EbA8A33XXXb7tmVoIIIAAAggggAACCCCAAAIIZBOoXiZc9EZBwFcBpqDyVYp6CCCAAAIIIIAAAgggECoCtgeAJ06cGCp2HCcCCCCAAAIIIIAAAggggAACCBSxAFNQFfELwO4RQAABBBBAAAEEEECg2AlwWXWxe0noEAIIIIAAAggggAACCCCAAAIIIIAAAggggAACCCCAAAIIIBCYgO0jgAPrBlshgAACCCCAAAIIIIAAAggggAACvgswBZXvVtREAAEEEEAAAQQQQACB0BIgABxarzdHiwACCCCAAAIIIIAAAggggECJEGAKqhLxMnIQCCCAAAIIIIAAAgggUAgCpIAuBFSaRAABBBBAAAEEEEAAAQQQQAABBBBAAAEEEEAAAQQQQAABBIpCgBHARaFu4z6jo6NtbM33popqv773MGvNiIgI9wJ97LT+h4WFufvvtL5HRv75MRMeHu44e+2zVaKiosTzubW8uN579lXfQ05773j2X+2dWpxo7/mZqf8PO+29Y71XnGjv+ZlZEv5eZWZmWi9Hsb/3tNfPH6e977N/Zno+L+74nt9znGif/TPTSe/74v7eoH8IIIAAAggggAACCCCAAAIIIBCYwJ+RmcC2Z6siFqhUqVLQe6An5opiv3YdaOnSpUVvTi1Oto+NjRW9ObXEx8c7tesmkOHk9065cuUca69BJSfblylTRvTmxKJBJSfbO/3vVcWKFZ34tjF95u9V0b10esGPk/+/dfLfq6J71dkzAggggAACCCCAAAIIIIAAAgjYLUAA2G7RILd34MCBoO2xcuXKZvRjRkaGHDp0KGj7tWNHMTExUr58edPUqVOn5PTp03Y0G7Q2KlSoINYIyGC+5nYcoPZb+6/lzJkzcvLkSTuaDVob+r7R94+Ww4cPS3p6etD2XdAd6cUa+v+tlrNnz8rx48cL2mRQt9ego3WxxrFjxyQlJSWo+y/ozqpUqWKaSEtLkyNHjhS0uaBuX6pUKSlbtqzZ54kTJyQ5OTmo+y/ozjR4pCPydBTewYMHC9pcULf3/HuVlJQkenNS0QtlrJGzau+kkZB6sYYVtHbi3ysNPFoXWelnjn72OKV4/r3Sz3r9zHdSiYuLE71pCebfK+vvjJOs6CsCCCCAAAIIIIAAAggggAACCARHgABwcJwLbS9FFYwqqv0GCul5AlofO63/nsfttL57pkV0or3ne0cvfnCav5PfO5726u5Ue973nu/C4D52or1+zlilJHzmeP5/bB1Xcb3XIKRVnPje8bR22memZ9+dbu/0/2+t/we4RwABBBBAAAEEEEAAAQQQQAABZwsQAHb260fvEUAAAQQQQAABBBBAAIEiFdCU+1bGlCLtiI8795x32sdNqIYAAggggAACCCCAAAIIIICAowQIADvq5aKzCCCAAAIIIIAAAggggEDxEtAR9Dp9AAUBBBBAAAEEEEAAAQQQQAABBIqHwJ+57opHf+gFAggggAACCCCAAAIIIIAAAggggAACCCCAAAIIIIAAAggggECAAgSAA4RjMwQQQAABBBBAAAEEEEAAAQQQQAABBBBAAAEEEEAAAQQQQKC4CRAALm6vCP1BAAEEEEAAAQQQQAABBBBAAAEEEEAAAQQQQAABBBBAAAEEAhQgABwgHJshgAACCCCAAAIIIIAAAggggAACCCCAAAIIIIAAAggggAACxU2AAHBxe0XoDwIIIIAAAggggAACCCCAAAIIIIAAAggggAACCCCAAAIIIBCgAAHgAOHYDAEEEEAAAQQQQAABBBBAAAEEEEAAAQQQQAABBBBAAAEEEChuAgSAi9srQn8QQAABBBBAAAEEEEAAAQQQQAABBBBAAAEEEEAAAQQQQACBAAUIAAcIx2YIIIAAAggggAACCCCAAAIIIIAAAggggAACCCCAAAIIIIBAcRMgAFzcXhH6gwACCCCAAAIIIIAAAggggAACCCCAAAIIIIAAAggggAACCAQoQAA4QDg2QwABBBBAAAEEEEAAAQQQQAABBBBAAAEEEEAAAQQQQAABBIqbAAHg4vaK0B8EEEAAAQQQQAABBBBAAAEEEEAAAQQQQAABBBBAAAEEEEAgQAECwAHCsRkCCCCAAAIIIIAAAggggAACCCCAAAIIIIAAAggggAACCCBQ3AQIABe3V4T+IIAAAggggAACCCCAAAIIIIAAAggggAACCCCAAAIIIIAAAgEKEAAOEI7NEEAAAQQQQAABBBBAAAEEEEAAAQQQQAABBBBAAAEEEEAAgeImQAC4uL0i9AcBBBBAAAEEEEAAAQQQQAABBBBAAAEEEEAAAQQQQAABBBAIUIAAcIBwbIYAAggggAACCCCAAAIIIIAAAggggAACCCCAAAIIIIAAAggUNwECwMXtFaE/CCCAAAIIIIAAAggggAACCCCAAAIIIIAAAggggAACCCCAQIACBIADhGMzBBBAAAEEEEAAAQQQQAABBBBAAAEEEEAAAQQQQAABBBBAoLgJEAAubq8I/UEAAQQQQAABBBBAAAEEEEAAAQQQQAABBBBAAAEEEEAAAQQCFCAAHCAcmyGAAAIIIIAAAggggAACCCCAAAIIIIAAAggggAACCCCAAALFTYAAcHF7RegPAggggAACCCCAAAIIIIAAAggggAACCCCAAAIIIIAAAgggEKAAAeAA4dgMAQQQQAABBBBAAAEEEEAAAQQQQAABBBBAAAEEEEAAAQQQKG4CBICL2ytCfxBAAAEEEEAAAQQQQAABBBBAAAEEEEAAAQQQQAABBBBAAIEABQgABwjHZggggAACCCCAAAIIIIAAAggggAACCCCAAAIIIIAAAggggEBxE4gsbh2iPwgggAACCCCAAAIIIIBAcRdIy8iUTcdEEvclS3JmmoSHhUmpzFSpXyZT6pYNK+7dp38IIIAAAggggAACCCCAAAIIIFCCBQgAl+AXl0NDAAEEEEAAAQQQQAABewVOpmTKV9szZf6+TDmTpm0n59hBxRiRi2uHyYW1wiQqnGBwDiAWIIAAAggggAACCCCAAAIIIIBAoQoQAC5UXhpHAAEEEEAAAQQQQACBkiKw5ECmTFufIcnpeR/RkbMin2zOlNm7M+Xe1uFSuwxB4LzFWIsAAggggAACCCCAAAIIIIAAAnYKMAewnZq0hQACCCCAAAIIIIAAAiVS4LsdGTJxTf7BX8+DP+gaHPz80gxZeyTTczGPEUAAAQQQQAABBBBAAAEEEEAAgUIVIABcqLw0jgACCCCAAAIIIIAAAk4XWOoa+Tt9S2BB3JQMkTdWZ0hiUmDbO92O/iOAAAIIIIAAAggggAACCCCAQPAFCAAH35w9IoAAAgj8P3v3ASdZVSYK/Kvunp6cB4YZZghDzggqRhAwhzViWPN7hlVXkbfosromUBd117zr6lv1+UwoZl1hFRFRYFEUlpyRMAwMTM6hu15/d181PT3dMx2qu/pW/8/v19NVt+499zv/c+tWT333nEuAAAECBAiURGD9tmp8pWva5+GUnDL6y8OsYzj7ty0BAgQIECBAgAABAgQIECAwvgQkgMdXf2stAQIECBAgQIAAAQKDEPjZn6u7vefvQKq7c23EH7tGEisECBAgQIAAAQIECBAgQIAAgZEWaBvpHaifAAECBAgQIECAAAECZRTorFbjsmX1S9peuqwzjt+ztYwUYiZAgEDMmTOntAptbY98/TVz5szStqORgbe2PvL5NXXq1Jg8eXIjwynlviuVSnfcEydOLPV7qrshDXyQx2SZz0sNpIsJEyZ0737WrFndjz0YuEDPc+K0adNiypQpA9/YmoVAz3PipEmToudndZmIOjuHN1tUmdoq1vIJPPIXcPliFzEBAgQIECBAgAABAgRGTOC21REbttev+ptWRmzpqMbE1ke+AK5f7WoiQIDAyApUuy6KaZbSTG0ZrT7pbdb7+WjF0Sz7ST+Gw+tNhkP363ns9Xw89BrH35Y93RyLQ+v/ngngMhv2PBaGJmErAiMnIAE8crZqJkCAAAECBAgQIECgxAJ3r69vsmN7V3X3b4jYf0aJUYROgMC4FVi1alVp2z579uyojdZas2ZNdHR03ZxdGZRAjvqtjRrcsGFDbNq0aVDbWzkKvxz5m2Xr1q2Rx6IyeIG99tqr2ChH3ZX5vDT4ltdvixw53fOcaATj4G1z1G/Pc+LmzZsHX8k436K9vT3mzp1bKGzZsiXWru26Z04JS0tLixHgJey38RKyewCPl57WTgIECBAgQIAAAQIEBiWwbuugVh/QyiNR54B2bCUCBAgQIECAAAECBAgQIEBg3AhIAI+brtZQAgQIECBAgAABAgQGIzASMzW3mP15MF1gXQIECBAgQIAAAQIECBAgQGAIAhLAQ0CzCQECBAgQIECAAAECzS8w679naaxrQ2ePQJ11DVBlBAgQIECAAAECBAgQIECAQOkFJIBL34UaQIAAAQIECBAgQIDASAgcPKu+w3WnTYhYMHUkIlUnAQIECBAgQIAAAQIECBAgQOARAQngRyw8IkCAAAECBAgQIECAQLfAwqmVmD+5++mwHxw7rxItlfomlYcdlAoIECBAgAABAgQIECBAgACBphOQAG66LtUgAgQIECBAgAABAgTqJfCMfeqTsM1anrqoPnXVq23qIUCAAAECBAgQIECAAAECBJpTQAK4OftVqwgQIECAAAECBAgQqIPAkxdUYuGU4Vf0xK569pkuATx8STUQIECAAAECBAgQIECAAAECuxOQAN6dkNcJECBAgAABAgQIEBi3Aq0tlXjbUS0xuXXoBIunRbzyYMnfoQvakgABAgQIECBAgAABAgQIEBiMgATwYLSsS4AAAQIECBAgQIDAuBNY0HUv4Hce0xLT2gbf9Ez+5rYTWyWAB69nCwIECBAgQIAAAQIECBAgQGAoAhLAQ1GzDQECBAgQIECAAAEC40rgoFmVeP9jWuLQWQNrdqZ7c/ro9xzfErMnSv4OTM1aBAgQIECAAAECBAgQIECAQD0EhnANez12qw4CBAgQIECAAAECBAiUS2De5Eq8+7jWuG5FNS69v7Prd8TWzh3bMKM94th5lXjqokosmibxu6OOZwQIECBAgAABAgQIECBAgMBoCEgAj4ayfRAgQIAAAQIECBAg0DQCR82txFFzW2NbZzXWxdTY2joxcmqlCdvWx6zWrVGpSPw2TWdrCAECBAgQIECAAAECBAgQKKGABHAJO03IBAgQIECAAAECBAg0XmBCSyX2nd4a06ZNKoJZuXJjbNki+dv4nhEBAQIECBAgQIAAAQIECBAY3wLuATy++1/rCRAgQIAAAQIECBAgQIAAAQIECBAgQIAAAQIECBBoIgEJ4CbqTE0hQIAAAQIECBAgQIAAAQIECBAgQIAAAQIECBAgQGB8C0gAj+/+13oCBAgQIECAAAECBAgQIECAAAECBAgQIECAAAECBJpIQAK4iTpTUwgQIECAAAECBAgQIECAAAECBAgQIECAAAECBAgQGN8CEsDju/+1ngABAgQIECBAgAABAgQIECBAgAABAgQIECBAgACBJhKQAG6iztQUAgQIECBAgAABAgQIECBAgAABAgQIECBAgAABAgTGt4AE8Pjuf60nQIAAAQIECBAgQIAAAQIECBAgQIAAAQIECBAgQKCJBCSAm6gzNYUAAQIECBAgQIAAAQIECBAgQIAAAQIECBAgQIAAgfEtIAE8vvtf6wkQIECAAAECBAgQIECAAAECBAgQIECAAAECBAgQaCIBCeAm6kxNIUCAAAECBAgQIECAAAECBAgQIECAAAECBAgQIEBgfAtIAI/v/td6AgQIECBAgAABAgQIECBAgAABAgQIECBAgAABAgSaSEACuIk6U1MIECBAgAABAgQIECBAgAABAgQIECBAgAABAgQIEBjfAm3ju/laT4AAgeYTuGVVNf70UDVuWt0ZKzYvjW2d1Zg6oRJ7T6nGMfMq8eg9KzF7YqX5Gq5FBAgQIECAAAECBAgQIECAAAECBAgQIECAQEgAOwgIECDQJAJ3rKnGd27vjNvX7NygNVuqsWZLxI1dyeHv3l6Npy6qxF/sX4nJbRLBO2tZQoAAAQIECBAgQIAAAQIECBAgQIAAAQIEyisgAVzevhM5AQIEugUuvq8zvnVrNTq7l/T/oKMa8R/3VuO/VlTj9KNbYv4USeD+tbxCgAABAgQIECBAgAABAgQIECBAgAABAgTKJeAewOXqL9ESIEBgJ4Ff3tsZ3xhg8rfnxg9sjPjoH3Oa6K6MsEKAAAECBAgQIECAAAECBAgQIECAAAECBAg0hYAEcFN0o0YQIDBeBW7umtL5vNuGnsBdty3is9d2xvau+wQrBAgQIECAAAECBAgQIECAAAECBAgQIECAQPkFJIDL34daQIDAOBXorFbjm7d2xnBTt/euj7hk6XBrGaedoNkECBAgQIAAAQIECBAgQIAAAQIECBAgQGCMCUgAj7EOEQ4BAgQGKvDHhyKWbhjo2rte76d/7rp/cFdCWSFAgAABAgQIECBAgAABAgQIECBAgAABAgTKLSABXO7+Ez0BAuNY4Krl9UvY5lTQt64ex5iaToAAAQIECBAgQIAAAQIECBAgQIAAAQIEmkRAArhJOlIzCBAYfwI3rKxfAjj1rq9zfeOvR7SYAAECBAgQIECAAAECBAgQIECAAAECBAg0XkACuPF9IAICBAgMWmD9tmps3D7ozXa5wfKN9U0o73JnXiRAgAABAgQIECBAgAABAgQIECBAgAABAgRGREACeERYVUqAAIGRFdjaUf/6t3TWv041EiBAgAABAgQIECBAgAABAgQIECBAgAABAqMrIAE8ut72RoAAgboITGqtSzU7VDK5tbLDc08IECBAgAABAgQIECBAgAABAgQIECBAgACB8glIAJevz0RMgACBmDKhEjPa6wuxYGp961MbAQIECBAgQIAAAQIECBAgQIAAAQIECBAgMPoCEsCjb26PBAgQqIvA0XPrO2L3qDrXV5dGqoQAAQIECBAgQIAAAQIECBAgQIAAAQIECBAYlIAE8KC4rEyAAIGxI/DYPeuXAJ43KWL/6WOnbSIhQIAAAQIECBAgQIAAAQIECBAgQIAAAQIEhiYgATw0N1sRIECg4QJHdo3YPWhmfcJ44ZJKVCr1SyjXJyq1ECBAgAABAgQIECBAgAABAgQIECBAgAABAoMVkAAerJj1CRAgMIYEXnlwS0wY5pn88NkRj5sv+TuGulUoBAgQIECAAAECBAgQIECAAAECBAgQIEBgyALDTBsMeb82JECAAIE6COwzvRJvOLwlhpq+nT854i1Hdm1v9G8dekMVBAgQIECAAAECBAgQIECAAAECBAgQIECg8QISwI3vAxEQIEBgWAKP6boX8DuObolJrYOr5pBZEe85viWmThhq+nhw+7M2AQIECBAgQIAAAQIECBAgQIAAAQIECBAgMPICbSO/C3sgQIAAgZEWOGZeJc5+bEv84M5q/OeD1V3ubvqEiL/YvxJPWViJ1hbJ311iDePF1Zs7Ysv2akyIzmHUYlMCBAgQIECAAAECBAgQIECAAAECBAgQIDA4AQngwXlZmwABAmNWYN7kSrzpiEq8aEk1rn64Gjevjli9rS22dlS7RvlGzJ/YEcd2JYqPmBPR3irxW++O7KxW4/ddyfc/PlSN61dGbOlY1r2LTLofPbcSJ3Tda/nIrt8KAQIECBAgQIAAAQIECBAgQIAAAQIECBAYKQEJ4JGSVS8BAgQaJJCJ4KctrsQz92uNPffcs4hiy5YtsXJlV1ZSGRGB61dU41u3dcYDG/uuft22iMseqBY/B82MeNUhLbF4mkRw31qWEiBAgAABAgQIECBAgAABAgQIECBAgMBwBNwDeDh6tiVAgACBcS/w87s741P/1X/ytzfQbWsiPnxVZ1y1fNdTdffeznMCBAgQIECAAAECBAgQIECAAAECBAgQIDAQAQnggShZhwABAgQI9CHwH/d0xvfuqMZgU7nbum4L/IXrO+O6rpHDCgECBAgQIECAAAECBAgQIECAAAECBAgQqKeABHA9NdVFgAABAuNG4NbV1fju7UNP4OaWmQReuXnodYwbbA0lQIAAAQIECBAgQIAAAQIECBAgQIAAgQELSAAPmMqKBAgQIEDgvwWq1Wqc13XP3+Gmbjd3RPzgzuHWolcIECBAgAABAgQIECBAgAABAgQIECBAgMAjAhLAj1h4RIAAAQIEBiRw46qIP68b0Kq7XemKB6qxaosk8G6hrECAAAECBAgQIECAAAECBAgQIECAAAECAxKQAB4Qk5UIECBAgMAjAn96qH4J26zp6jrW90iUHhEgQIAAAQIECBAgQIAAAQIECBAgQIDAeBRoG4+N1mYCBAgQIDAcgZtW1S8BnHFkfacsGk5EtiXQOIFtndW4cWXEtSuqsXzLqti4PaK9tRKz2jri8NkRx8yrxIz2SuMCtGcCBAgQIECAAAECBAgQIECAAAEC40xAAnicdbjmEiBAgMDwBR7eNPw6etbw8OaezzwmUA6Bjq7E7yX3V+Mnd1Vj3bZazN0PigVXPhjRUqnGUxZW4i/2lwiuKflNgAABAgQIECBAgAABAgQIECBAYCQFJIBHUlfdBAgQINCUAtvrOwA4tnc2JZNGNbHA2q3V+OfrOuO2NbtvZFeeOC5eWo0/LK/GXx/VEgfNMhp492rWIECAAAECBAgQIECAAAECBAgQIDB0AfcAHrqdLQkQIEBgnApMrfPlU1MnjFNIzS6lwLqu5O9HrhpY8rdnA3OU8Mev7owbVtb5CoqeO/GYAAECBAgQIECAAAECBAgQIECAAIGQAHYQECBAgACBQQosmjbIDXaz+qKpRkTuhsjLY0Sgs9o18vf6znhoiNOWd3Tlfr/Qtf3yjZLAY6RLhUGAAAECBAgQIECAAAECBAgQINCEAhLATdipmkSAAAECIytwzNz6JmyPmVff+ka29WofzwK/W1aNW1cPT2Dj9ojzbjfv+fAUbU2AAAECBAgQIECAAAECBAgQIECgfwEJ4P5tvEKAAAECBPoUeMz8SrTWKWc7sz3isNl97sZCAmNKoKPrZr4/vLM+I3eveTjizrX1qWtMIQmGAAECBAgQIECAAAECBAgQIECAwBgQqPNdDMdAi3qFsGXLlvje974XV111VaxatSoOOuigOPbYY+OZz3xmtLa29lp7908vuuiiuOSSS+K+++6LBQsWxFFHHRUnn3xy8bi/rW+++eY4//zz4+67746pU6cW25xyyimxZMmS/jaxnAABAgTGsMDcSZU4ee9KXHTf8BNYL1xSibaWOmWTx7CZ0MovcOuaiDVb69eO3z9YjSUzHPv1E1UTAQIECBAgQIAAAQIECBAgQIAAgf8WaOoE8OrVq+Otb31r3HvvvUVr58yZExdeeGHxc/nll8cHPvCBaG/vGno1gLJ9+/Y466yz4sorryzWnj59etx5553xu9/9Lr71rW/Fxz/+8Tj88MN3qimTz5/5zGeK5dOmTYutW7fGn/70p/jud78b5557bhx33HE7bWMBAQIECIx9gRfsX4nrVlTjwU1Dj/XwrpG/T1ogATZ0QVuOpsC1Xcd7PUvW9/KD6lmjuggQIECAAAECBAgQIECAAAECBAgQSIGmngL6nHPOKZK/J5xwQvzsZz+LH//4x3HeeefFAQccEJdeeml89rOfHfBR8MUvfrFI/i5cuDA+8pGPxE9+8pP4/ve/H69+9atjzZo1cfrpp8eKFSt2qO+6664r9pFJ5tzm5z//eZF8fsc73hGbNm2KM888Mx544IEdtvGEAAECBMohMGVCJU4/piWmTxhavHtPjXjrkS3RUpEAHpqgrUZbYNmG+iaAH9wYkdNKKwQIECBAgAABAgQIECBAgAABAgQI1FegaRPAN954Y/z+97+PyZMnx4c//OGYOXNmIbf33nvHJz/5yWL65wsuuCDWrVu3W9EctZvJ4yyvf/3r48QTT4y2trbYY4894k1velMsXrw4Nm/e3D06uFbh1772tahWq/GqV72q2KbS9SX/hAkT4rTTTouXvOQlsW3btvjRj35UW91vAgQIECiZwF5TKvG+R7fE4mmDC/zouRHvOb4lMomsECiLwKbt9Y00U79bOutbp9oIECBAgAABAgQIECBAgAABAgQIEGjiEcB5n94sJ510UkyaNKl4XPsnp4J+7GMfW0zHnEng3ZW8d3AmfY8//vh46lOfutPq+VqWm266qfu1jRs3FgnoXPCMZzyje3ntQW1ZjkzO6aUVAgQIECinwLzJ/50E/suDKrsdDTx/csRbukb9vvOY1pjcJvlbzh4fv1G3t9a/7e1Neyli/a3USIAAAQIECBAgQIAAAQIECBAgQGCgAk17D+AbbrihMMjpn/sqmQC+4oor4tprr42XvvSlfa3SvWz+/Pnx93//993Pez+4/fbbi0VHHHFE90uZDM7Rvzk6OKeN7l0OPfTQyPsI5/TR99xzTyxZsqT3Kp4TIECAQEkE2loq8dTFlThlUTVuXR1xw8pqrItJsWV7NSZ1Jc3mtG2Jo+dWYt/pkr4l6VJh9iGwZ9fFDjdE/aZsnj0xIt87CgECBAgQIECAAAECBAgQIECAAAEC9RVo2gTw0qVLC6lZs2b1KVZbfu+99/b5+kAW3nffffHTn/60mPp5r732iic84Qndm+1u/7lixpBTUGcM/SWAV69eXSSIuyvu8SCnlF6wYEGPJaP3MKeyLlNpbX1k2FJLS0sxFXeZ4s++rhX2NYnR+d3TPqd+7/l8dCIY+l7yWK+VjLtsx07P+NM+L6opQzlqz4j8mTeva57nrpKzPOS5vEylp32eP8t27NSsy3jc9/y8Gmv2R+/REb9euq3GO+zfR80bW8dWnmdqpYx/K/R835bt86rnZ2sZ37e97Ts7zW1eey/5TYAAAQIECBAgQIAAAQIECDRG4JFvuhqz/xHb64YNG4q6a4ne3juaMWNGsai2Xu/Xd/X8lltuiQ9+8IORCeAsRx11VHz0ox+NWp25rFZvf/vPdWrr19bNZb3L5ZdfHmeccUbvxcXz9vb2uO666/p8bSQX5pdc8+bNG8ldjGjdU6dOjfwpaymzfU7H3ntK9jL1w+zZs8sU7g6x5vmizMdO7T7uOzSqJE8yEVNm+5ytIn/KWDKRVGb7KVOmRP6MlfKUWZ3xxeuXxeauke31KKceNKurf7rmRR+DxedV4zql7J9Xtb/vGydozwQIECBAgAABAgQIECBAgACBJr0HcF51v3nz5qJ/+/vSetq0acXrW7ZsGfRxcMcdd8SmTZsi7yWc5e67747LLrtsh9FpeQ/gLP3tP1+rxVCLNZcpBAgQIECAAIGxKDCprSVefFh9LgY4eM6ELS1KFQAAQABJREFUeMzCSWOxmWIiQIAAAQIECBAgQIAAAQIECBAgUHqBphwBnCNUJ0+eXCRp+0vw1pbnKIPBlmc961nx7Gc/u9js1ltvjbPPPjvOPffcIgmcI4Gz1EaYbt26tXje1z+1GCZO7LoJXj9l0aJF8fznP7/PV3NKzlqiuc8V6rwwTXM0VU7DmgnwMpWcRrPmnH2SU7KWqeRIpNr0gqPZ5/Uwyrhro37TfVfviXrsr9515DmiNi1oHvdlmYY4HfL9mu/bLB0dHVE75xQLSvBPnuNqUw/nhTJlm1KzNnKz50VJJWAvQsxjvvb5mMdNHj9lKrVzZtk/r7Zt2xb5M5bKs/ZrjYvuaIkHNw59itvWrrsavO7ISWPubwmfV4090mrnzLJ/Xo3mObNm1ties3cCBAgQIECAAAECBAgQIEBgLAo0ZQI4oXPKx7y3bt5jt69SW15L1Pa1Tn/LMqlSKwcffHB85CMfide+9rXx29/+Nm644YY44ogjuqecXLt2bW3VnX4PJIajjz46Pv7xj++0bW3BsmXLag9H/Hd+oV5LAK9Zs2bE91fPHWQSrJYAzi/m1q9fX8/qR7yuTILVEsBls88kUi0BnMnfssWf0z7XEsB53JTp4oG88KGWAM64y2af02jWEsA5VX7ZLh6ofTGfyYyy2ednYy0BnBc+lO2in9r5PhPAZbPP82Ut/rzwYSx+Xr39qIgPXxWxeYjXBfzlwZXYq21jV9+M+MfnoHaQ55syf17lbUfK+nmVf+PUzpll/LzKGX96fl6N1gVXNbNBHehWJkCAAAECBAgQIECAAAECBMaFQEuztrJ2z79akrV3O2uJ2Xrc03PfffeNJUuWFLvIEcFZdrf/XKeeMWR9CgECBAgQIEBgpAUWTq3E3x7XErP7n8CkzxBauq6fe+0hlTh576b987PPdltIgAABAgQIECBAgAABAgQIECBAYLQFmvYbuD333LOwvPPOO/s0rS0/7LDD+ny958Ic1fuZz3wmzjvvvJ6Ld3hcu+q/NvKitv8chdzX9I05ImnlypXFqM6DDjpoh7o8IUCAAAECBAiMZYF9p1fiA49piScvqMQj86L0H/EBMyPec3xLnCT52z+SVwgQIECAAAECBAgQIECAAAECBAjUSaBpE8CnnnpqQXTRRRftRJX3Y7z44ouL5ccee+xOr/dekFMwfu9734tvfOMbfU7/msncO+64o9gsp4TOsnDhwjj00EOLqRuvvPLKYlnPf379618X91TMdUzf1lPGYwIECBAgQKAMAjPaK/H6w1rio49riRcuqcSSGRGT2/47HdzW9RfmXlMiTtm7Eu96VEu89/jWrtcHkiouQ8vFSIAAAQIECBAgQIAAAQIECBAgQGBsCzTtPYAf97jHxX777Re33XZbXHDBBfGsZz2ruye++c1vxooVKyKnbj7hhBO6l+eDyy67LDZu3BgHHnhg7L///sVrRx11VOyxxx7x0EMPxb/+67/GW9/61u77seY9vj72sY9F/s71eo7mfcUrXhEf+MAH4qtf/Wocc8wxkfcHy7J8+fL49re/XTw+7bTTit/+IUCAAAECBAiUUWD+lEo8b7/8iZg7d2605X3rK5V44IEHIu/DrBAgQIAAgfEikN8L5MXjV111Vaxatar4fiAvOn/mM58Zra2tg2a4+eab4/zzz4+77747pk6dWnzncMopp3TfgqqvCnO/P/nJT+KWW26JpUuXxl577RX5/cjznve87nvF97WdZQQIECBAgAABAgQINJdA0yaAK11fPL7xjW+M97///fHRj340rrjiiuI/X9ddd13xOKdsfve73x25Xs+SUz0vW7as2LaWAG5vb48PfehD8fa3vz2+853vRI4qfvrTn14kgX/zm9/EfffdFzNnzoz3ve993YnhrPOkk06KnGL6pptuije84Q1x8sknFyOIc/tMQD/xiU+M/M+bQoAAAQIECBBoFoFM/ioECBAgQGC8Caxevbq4WDxvA5Vlzpw5ceGFFxY/l19+eXFxeH63MNCSieT8fiLLtGnTYuvWrfGnP/0pvvvd78a5554bxx133E5V5e2r8nuJvHg9v+vIC7Py9le5/7ww/nOf+1xMnDhxp+0sIECAAAECBAgQIECg+QSadgro7KoTTzwxPvWpTxVXvOaUy1/60peK5O9+XSOD//Ef/zGOPvroAfdoju794he/GIcffniRvM0RvDmSOJPFmQz++te/HgsWLNihvrzCN/+D9ZznPKf4D1iunwnk/I/hS17ykvjgBz+4Q8J4h409IUCAAAECBAgQIECAAAECBEohcM4550Qmf3OWsZ/97Gfx4x//OM4777w44IAD4tJLL43PfvazA25HXrie62fC+CMf+Uj8/Oc/LxLJ73jHO2LTpk1x5plnFjNt9Kxw7dq1ccYZZxTfPbzsZS8r9v/DH/6wuJVVzn6WF6Z/4Qtf6LmJxwQIECBAgAABAgQINLFA044ArvXZox71qGLKpBxxm/8Z23PPPYuEcEtL37nvvJq2v3LIIYcUSeCcUumee+4ppmDaZ599iv+U9bdNXl171llnFf9By/sE51SIixcvLrbtbxvLCRAgQIAAAQIECBAgQIAAgXII3HjjjfH73/8+Jk+eHB/+8Idj0qRJReB77713fPKTn4wXvehFxQjcN7/5zd23htpVy772ta8V3x286lWvKi5sz3VzFrO8hdT9999fTDP9ox/9KP7qr/6qu5rvf//7RXI4E9Bve9vbumc7y+Rvrvd3f/d38Ytf/KKY2Wwo01F378gDAgQIECBAgAABAgRKIdB3FrQUoQ8uyJz6KO+9s3DhwmGPup09e3ZxT9+8T/BAp3Bqa2uLTCAfeuihkr+D6zprEyBAgAABAgQIECBAgACBMStwySWXFLHlbaBqyd9asDkV9GMf+9hiCuechnl3ZePGjUUyOdd7xjOesdPqtWU5ynj79u3F65s3by6Swpkkfu9739ud/K1t/IQnPCFOP/30yBHE27Ztqy32mwABAgQIECBAgACBJhYYNwngJu5DTSNAgAABAgQIECBAgAABAgQaJJD33s2So2/7KpkAznLttdf29fIOy3Kq5trMYXkBe++SF5VPnz491qxZU8xMlq/fdtttkVNAH3HEEZEXrPcuOQNa3obqmc985k4J6t7rek6AAAECBAgQIECAQHMINP0U0M3RTVpBgAABAgQIECBAgAABAgQIjEWBpUuXFmHNmjWrz/Bqy/O2VLsru6srt8/61q1bV9zmasmSJfHwww8X1eYsZZk8znsGX3XVVXHrrbfGokWLisT0C17wgt3Ohpa3uvrtb3/bZ4g5q1kmkMtaek57nVN1d3Z2lrUpDYu75wx4+bhSqTQslrLuuOdxmO+pKVOmlLUpYyLuvLiF4dC6ouexmOfE/OxQBieQs27USt4Csr/bTdbW8XtngZ7HYZnPid4/O/etJWNHQAJ47PSFSAgQIECAAAECBAgQIECAAIGSCWzYsKGIuJbo7R3+jBkzikW19Xq/3vN5bZ3+6sp1e9e3fPnyooqpU6fGOeecE7/85S+L5Fx+GZ1J3csvvzxymupzzz13l8mS66+/Ps4+++ye4XQ/zoTfy172su7nZX6QI6iV4QlIug3PL7fO91TPpPrwaxx/NeQ5bubMmeOv4XVuce0zpc7VjqvqnBOH392ZRM+fMpbaLTnKGLuYm1/AFNDN38daSIAAAQIECBAgQIAAAQIECIyAQI4kzXvwZukvsTht2rTi9S1bthS/d/VP3gM4S3915Wu1+mr7feihh3JxnH/++fG73/0u3vWud8WFF15YJII/9rGPxdy5c+Pqq6+OL33pS8V6/iFAgAABAgQIECBAoPkFjABu/j7WQgIECBAgQIAAAQIECBAgQGAEBHIEWk6fuWnTpugvwVtbPpDRfjmKN8vWrVv7jbZWX22kzLZt24p1M3n83ve+d4epmp/whCcUo3rf9ra3xQ9+8IN4xSteEfPnz++z7sMPP7zYvq8Xc5rGvO9wWUuOzqpN15nTZ5sCevA9mcfbpEmTig3zWKsdd4Ovafxuke+j2gUc+R7P84YyeIEcsZpTkOf7ON/PyuAF8rMmp9zNkveQN4Xt4A2dEwdv1nuLnufE/NumdmFb7/XK8NxsBGXopfEZowTw+Ox3rSZAgAABAgQIECBAgAABAgTqIDBv3rzifrz9JSJqy2vJ3V3tMuvKkl/I91d617fHHnsUq+ao4b7u03v00UdH3h/49ttvL376SwDvt99+kT/9lWXLlvX30phfnl/U1xLAmXTr6OgY8zGPtQAz4VZLAEteDq138hisJYBzytDaiP+h1TZ+t6pNWZwJYIZDOw7yvVxLAOc50UUxg3fMC8Bq58SyJy8H3/r6bJEXxjXDOdF09PU5HtQyMgKmgB4ZV7USIECAAAECBAgQIECAAAEC40CglrStJWZ7N7mWzJ09e3bvl3Z6vru6coPe9dUSwAsWLNipvtqCvffeu3j4wAMP1Bb5TYAAAQIECBAgQIBAEwtIADdx52oaAQIECBAgQIAAAQIECBAgMLICe+65Z7GDO++8s88d1ZYfdthhfb7ec2GtrnvvvbfPKXZzGuaVK1dGjjY56KCDik17btPfyNbVq1cX6y5ZsqTn7jwmQIAAAQIECBAgQKBJBSSAm7RjNYsAAQIECIw3gQ3bqvGH5dU474Z18eWrV8e3r18XVz7YdV+ordXxRqG9BAgQIECAwCgKnHrqqcXeLrroop32mtNqXnzxxcXyY489dqfXey9YuHBhHHroobF+/fq48sore78cv/71r4vpi3OdvK9tliOPPDIyCZzTeN5www07bZMjk3P657zX3kCS0DtVYAEBAgQIECBAgAABAqUTkAAuXZcJmAABAgQIEOgpcNfaanzqmo44/bed8YXrO+Mb162P7924vuv3uvjiDdV45+864xNXd8StqyWCe7p5TIAAAQIECNRH4HGPe1xx79zbbrstLrjggh0q/eY3vxkrVqyIfffdN0444YQdXrvsssvil7/8Zdx11107LH/FK15RPP/qV78aPaeVXr58eXz7298uXjvttNO6t8n7iv7lX/5l8fxDH/pQsb/aizki+POf/3xs2LCh2H/tfoW11/0mQIAAAQIECBAgQKA5Bdqas1laRYAAAQIECDS7wPbOanz7tmr8eumuE7v56k2r8qczHr9XJV57SCXaWyvNzqN9BAgQIECAwCgJVCqVeOMb3xjvf//746Mf/WhcccUVxfTM1113XfE4E7Tvfve7I9frWT7zmc/EsmXLim3333//7pdOOumkYqTuTTfdFG94wxvi5JNPju3bt0eOMM5k8hOf+MQ45ZRTutfPB8997nPjkksuiWuuuSZe97rXFevkPYEvv/zyuPHGG+OAAw6I973vfTts4wkBAgQIECBAgAABAs0rIAHcvH2rZQQIECBAoGkFtnZ0jfr9r8645b9vZzfgdl7xQDWWbajGmY9qiSltO34JO+BKrEiAAAECBAgQ6CVw4oknxqc+9akiAZzTNOdPlv322y/OOOOMOProo3tt0f/TnKr5c5/7XFHfL37xi8hRxFly+Ute8pJ485vfXNwDuGcNEydOjE9/+tPx5S9/OX74wx/Gv//7vxcvT58+PTKh/M53vjOmTZvWcxOPCRAgQIAAAQIECBBoYgEJ4CbuXE0jQIAAAQLNKvDlm6qDTv7WLP68LuKLXVNFn35MS7T0GolTW8dvAgQIECBAgMBgBR71qEfF+eefX4zSvffee4v78u611147JWtr9X73u9+tPdzpdyZ0zzrrrDjzzDPjjjvuiGq1GosXL46pU6futG5tQSaI3/SmNxUjipcuXVpM+3zQQQf1u//adn4TIECAAAECBAgQINB8AhLAzdenWkSAAAECBJpa4IoHOuMPy3c97fPuAK5bGcXU0acuMgp4d1ZeJ0CAAAECBAYnMHfu3MifepS2trY45JBDBlVVTjW9aNGiQW1jZQIECBAgQIAAAQIEmkugpbmaozUECBAgQIBAMwvkfX9/cOfwkr81n5/cVY3N2+tTV61OvwkQIECAAAECBAgQIECAAAECBAgQINBoAQngRveA/RMgQIAAAQIDFrhxVcSKzQNefZcrrtsWcc3DEsC7RPIiAQIECBAgQIAAAQIECBAgQIAAAQKlE5AALl2XCZgAAQIECIxfgWseqm/C9uqHx6+llhMgQIAAAQIECBAgQIAAAQIECBAg0JwCEsDN2a9aRYAAAQIEmlLgz+vqmwC+u871NSW6RhEgQIAAAQIECBAgQIAAAQIECBAgUCoBCeBSdZdgCRAgQIDA+BbIaZvrWdZtrWdt6iJAgAABAgQIECBAgAABAgQIECBAgEDjBSSAG98HIiBAgAABAgQGKNBSGeCKA1yt3vUNcLdWI0CAAAECBAgQIECAAAECBAgQIECAwIgJSACPGK2KCRAgQIAAgXoLzJ5Y3xrrXV99o1MbAQIECBAgQIAAAQIECBAgQIAAAQIEBi8gATx4M1sQIECAAAECDRI4eGZ9hwAfNKu+9TWIxW4JECBAgAABAgQIECBAgAABAgQIECDQLSAB3E3hAQECBAgQIDDWBR61R30TtsfVub6x7ic+AgQIECBAgAABAgQIECBAgAABAgSaX0ACuPn7WAsJECBAgEDTCOw/oxIHzqxPc/aeGnHY7PrUpRYCBAgQIECAAAECBAgQIECAAAECBAiMFQEJ4LHSE+IgQIAAAQIEBiTw0gNboh7jgF/WVU9LpR41DShsKxEgQIAAAQIECBAgQIAAAQIECBAgQGBUBCSAR4XZTggQIECAAIF6CRzYdR/glxwwvMTtc/atxJFzh1dHvdqjHgIECBAgQIAAAQIECBAgQIAAAQIECNRTQAK4nprqIkCAAAECBEZF4Fn7tsSzu5K4Qymn7F2JFy0Z2rZD2Z9tCBAgQIAAAQIECBAgQIAAAQIECBAgMJoCbaO5M/siQIAAAQIECNRL4CUHtMTiaZ3xrVursW7b7mud0vVXz0sPrMSJC13/tnstaxAgQIAAAQIECBAgQIAAAQIECBAgUFYBCeCy9py4CRAgQIAAgThhfkscM7caFy+txu8frMY963dG2XtqxGP2rMRTF1diSpuRvzsLWUKAAAECBAgQIECAAAECBAgQIECAQDMJSAA3U29qCwECBAgQGIcCk7qSujkd9LP3jVi7tRqb22fHls6Iia0R7ZtXxayJkr7j8LDQZAIECBAgQIAAAQIECBAgQIAAAQLjVkACeNx2vYYTIECAAIHmE5jRXokD92yP1tbW6OzsjAcflPxtvl7WIgIECBAgQIAAAQIECBAgQIAAAQIEdiXgJni70vEaAQIECBAgQIAAAQIECBAgQIAAAQIECBAgQIAAAQIESiQgAVyizhIqAQIECBAgQIAAAQIECBAgQIAAAQIECBAgQIAAAQIEdiUgAbwrHa8RIECAAAECBAgQIECAAAECBAgQIECAAAECBAgQIECgRAISwCXqLKESIECAAAECBAgQIECAAAECBAgQIECAAAECBAgQIEBgVwISwLvS8RoBAgQIECBAgAABAgQIECBAgAABAgQIECBAgAABAgRKJCABXKLOEioBAgQIECBAgAABAgQIECBAgAABAgQIECBAgAABAgR2JSABvCsdrxEgQIAAAQIECBAgQIAAAQIECBAgQIAAAQIECBAgQKBEAhLAJeosoRIgQIAAAQIECBAgQIAAAQIECBAgQIAAAQIECBAgQGBXAhLAu9LxGgECBAgQIECAAAECBAgQIECAAAECBAgQIECAAAECBEokIAFcos4SKgECBAgQIECAAAECBAgQIECAAAECBAgQIECAAAECBHYlIAG8Kx2vESBAgAABAgQIECBAgAABAgQIECBAgAABAgQIECBAoEQCEsAl6iyhEiBAgAABAgQIECBAgAABAgQIECBAgAABAgQIECBAYFcCEsC70vEaAQIECBAgQIAAAQIECBAgQIAAAQIECBAgQIAAAQIESiQgAVyizhIqAQIECBAgQIAAAQIECBAgQIAAAQIECBAgQIAAAQIEdiUgAbwrHa8RIECAAAECBAgQIECAAAECBAgQIECAAAECBAgQIECgRAJtJYpVqASGJPDgxmrcu2JbbFq6NqrViEmVbbGwvRqLplWGVJ+NCBAgQIAAAQIECBAgQIAAAQIECBAgQIAAAQIECIxVAQngsdoz4hqWQEdnNX67rBoX3VeN+zdkVVv+/88j1c6bFPGUvSvx1EWVaG+VDH5ExiMCBAgQIECAAAECBAgQIECAAAECBAgQIECAAIGyCkgAl7XnxN2vwNIN1fiX6zpj2cZ+VyleeHhzxPfuqMavupLEbz6iJQ6eJQm8azGvEiBAgAABAgQIECBAgAABAgQIECBAgAABAgQIjHUB9wAe6z0kvkEJ3LSyGh+5avfJ356VruoaHPyJqzvjPx/o7LnYYwIECBAgQIAAAQIECBAgQIAAAQIECBAgQIAAAQKlE5AALl2XCbg/gQe67vX7+a6Rv5s7+luj/+UdXfcG/vJN1bh1ddcDhQABAgQIECBAgAABAgQIECBAgAABAgQIECBAgEBJBSSAS9pxwt5RoFqtxpdu6IxNQ0j+1mrKJPAXu+rYlg8UAgQIECBAgAABAgQIECBAgAABAgQIECBAgAABAiUUkAAuYacJeWeBPyyvxp/X7bx8sEtyOuhfdt0TWCFAgAABAgQIECBAgAABAgQIECBAgAABAgQIECBQRgEJ4DL2mph3Erjk/volbX9Tx7p2CtQCAgQIECBAgAABAgQIECBAgAABAgQIECBAgAABAiMoIAE8griqHh2Bjdu67t27qn77emhTxNL19Uso1y8yNREgQIAAAQIECBAgQIAAAQIECBAgQIAAAQIECBDYtYAE8K59vFoCgbvXR3TWOc671kkA15lUdQQIECBAgAABAgQIECBAgAABAgQIECBAgAABAqMgIAE8Csh2MbIC67bWP1m7duvIxqx2AgQIECBAgAABAgQIECBAgAABAgQIECBAgAABAiMhIAE8EqrqHFWBSqVS9/3Vv8a6h6hCAgQIECBAgAABAgQIECBAgAABAgQIECBAgAABAjsJSADvRGJB2QRmtdc/4lkT61+nGgkQIECAAAECBAgQIECAAAECBAgQIECAAAECBAiMtIAE8EgLq3/EBfaZHjGhzkfygTONAR7xjrMDAgQIECBAgAABAgQIECBAgAABAgQIECBAgACBugvUOW1W9/hUSGC3AhNbK3H47N2uNuAVFk2N2GOyBPCAwaxIgAABAgQIECBAgAABAgQIECBAgAABAgQIECAwZgQkgMdMVwhkOAJPXVy/Q/mpiyV/h9MXtiVAgAABAgQIECBAgAABAgQIECBAgAABAgQIEGicQP2yZo1rgz0TiCPmVOLIOcOH2Ltr9O+TFkgAD19SDQQIECBAgAABAgQIECBAgAABAgQIECBAgAABAo0QkABuhLp9jojAGw5viTkTh171pNaItx7ZEi0VCeChK9qSAAECBAgQIECAAAECBAgQIECAAAECBAgQIECgkQISwI3Ut++6Csxor8QZxwwtCTylLeL0o1tiwVTJ37p2isoIECBAgAABAgQIECBAgAABAgQIECBAgAABAgRGVUACeFS57WykBfaeVon3P6YljhrEdNBLZkS879Etcchsyd+R7h/1EyBAgAABAgQIECBAgAABAgQIECBAgAABAgQIjKxA17hHhUBzCRQjgY9tjRtXVuOi+zrjhpUR2zp3bGNLV6730FkRT9m7JR69p8TvjjqeESBAgAABAgQIECBAgAABAgQIECBAgAABAgQIlFVAArisPSfu3QocPqcSh89pjS0d1Vi+bWJsbZ0c1WpEe3VL7NG6KSa3SfzuFtEKBAgQIECAAAECBAgQIECAAAECBAgQIECAAAECpRKQAC5Vdwl2KAITWytx8LTWmDVrSrH5unUdsX695O9QLG1DgAABAgQIECBAgAABAgQIECBAgAABAgQIECAwtgXcA3hs94/oCBAgQIAAAQIECBAgQIAAAQIECBAgQIAAAQIECBAgMGABCeABU1mRAAECBAgQIECAAAECBAgQIECAAAECBAgQIECAAAECY1tAAnhs94/oCBAgQIAAAQIECBAgQIAAAQIECBAgQIAAAQIECBAgMGABCeABU1mRAAECBAgQIECAAAECBAgQIECAAAECBAgQIECAAAECY1tAAnhs94/oCBAgQIAAAQIECBAgQIAAAQIECBAgQIAAAQIECBAgMGABCeABU1mRAAECBAgQIECAAAECBAgQIECAAAECBAgQIECAAAECY1tAAnhs94/oCBAgQIAAAQIECBAgQIAAAQIECBAgQIAAAQIECBAgMGABCeABU1mRAAECBAgQIECAAAECBAgQIECAAAECBAgQIECAAAECY1tAAnhs94/oCBAgQIAAAQIECBAgQIAAAQIECBAgQIAAAQIECBAgMGABCeABU1mRAAECBAgQIECAAAECBAgQIECAAAECBAgQIECAAAECY1tAAnhs94/oCBAgQIAAAQIECBAgQIAAAQIECBAgQIAAAQIECBAgMGABCeABU1mRAAECBAgQIECAAAECBAgQIECAAAECBAgQIECAAAECY1tAAnhs94/oCBAgQIAAAQIECBAgQIAAAQIECBAgQIAAAQIECBAgMGABCeABU1mRAAECBAgQIECAAAECBAgQIECAAAECBAgQIECAAAECY1tAAnhs94/oCBAgQIAAAQIECBAgQIAAAQIECBAgQIAAAQIECBAgMGABCeABU1mRAAECBAgQIECAAAECBAgQIECAAAECBAgQIECAAAECY1tAAnhs94/oCBAgQIAAAQIECBAgQIAAAQIECBAgQIAAAQIECBAgMGCBtgGvaUUCBAgQIECAAAECBAgQIECAAIFxKTBr1qzStnvChAndsc+YMSOq1Wr3cw8GJtDW9shXiFOmTImJEycObENrdQu0tDwyDqe9vT3K/J7qblQDH6Qnw6F1QM/3c54TlcEL9DScOnVqTJo0afCVjPMtep4T8zOlrO/nzs7Ocd6Tmj+WBR75620sRyk2AgQIECBAgAABAgQIECBAgACBhgn0/KK2YUHUYceVSiXyRxmcQE+zfNwsx8PgFIa3NsPh+fXe2nHYW2Tgz3sei97LA3fruWZPQ8diT5mBP2Y4cCtrEhiqgATwUOVsR4AAAQIECBAgQIAAAQIECBAYJwIrV64sbUtnz54dra2tRfxr1qyJjo6O0ralUYHnCLfaSMENGzbEpk2bGhVKafebI9HnzZtXxL9ly5bIY1EZvMBee+1VbJTv4zKflwbf8vptMWfOnO5R/KtXrw4jGAdvO23atJg+fXqx4fr162Pz5s2Dr2Scb5EzIcydO7dQSL+1a9eWUiQvopg8eXIpYxd08ws8MvdI87dVCwkQIECAAAECBAgQIECAAAECBAgQIECAAAECBAgQINDUAhLATd29GkeAAAECBAgQIECAAAECBAgQIECAAAECBAgQIECAwHgSkAAeT72trQQIECBAgAABAgQIECBAgAABAgQIECBAgAABAgQINLWABHBTd6/GESBAgAABAgQIECBAgAABAgQIECBAgAABAgQIECAwngQkgMdTb2srAQIECBAgQIAAAQIECBAgQIAAAQIECBAgQIAAAQJNLSAB3NTdq3EECBAgQIAAAQIECBAgQIAAAQIECBAgQIAAAQIECIwngbbx1NhmbOucOXNGrVmVSqXYV/4ezf3Wo4EtLY9c6zB58uRob2+vR7WjVkdra2v3vspmXztusgETJ04s3bHT1vbIaXLmzJlRrVa7+6JMDyZMmFA6+57H/fTp00trn+0o2/u2p/3UqVMjz5tlKrVzvs+r0e+1nufM2bNnj34Aw9ijz6th4NVx02b4vMrzpkKAAAECBAgQIECAAAECBAgQaKTAI5mNRkZh30MWaFQyqlH7HSpUz3jzcc/nQ62zUduVPXbxj96R0zOZUfbjPtXKfuyMXs8Pf0+9rXs/H/4eRq+GssXeO97ez0dPbvh7KnPs2foyx5+xlzX+MsdeO27Kaj/8d70aCBAgQIAAAQIECBAgQIAAgbEiIAE8VnpiiHGsWrVqiFsOfrP58+dHJpTyS63R3O/gI915i56jfjdv3hzr16/feaUxvGTevHlRG9FWNvscbZ0jf7Ns3bo11qxZM4aldw4tR7DVRkOuXbs2tm/fvvNKY3RJxr3nnnsW0WXcZTt2ZsyYEbXRhOvWrSuOnzFK3WdYCxYsKJZ3dHSUzj5Hr+UovCwbNmyITZs2FY/L8k8e93n8l/HzatKkSd2zVKR72T6v5s6d2x3/6tWrS5WEzGO+9nm1ZcuW0n1ezZo1q3u0ftk+r/JvnDz2s5Tx8ypnqZg2bVoRf75n8/gZjVL7nBmNfdkHAQIECBAgQIAAAQIECBAgUC6BR+bFLVfcoiVAgAABAgQIECBAgAABAgQIECBAgAABAgQIECBAgACBXgISwL1APCVAgAABAgQIECBAgAABAgQIECBAgAABAgQIECBAgEBZBSSAy9pz4iZAgAABAgQIECBAgAABAgQIECBAgAABAgQIECBAgEAvAQngXiCeEiBAgAABAgQIECBAgAABAgQIECBAgAABAgQIECBAoKwCEsBl7TlxEyBAgAABAgQIECBAgAABAgQIECBAgAABAgQIECBAoJeABHAvEE8JECBAgAABAgQIECBAgAABAgQIECBAgAABAgQIECBQVgEJ4LL2nLgJECBAgAABAgQIECBAgAABAgQIECBAgAABAgQIECDQS0ACuBeIpwQIECBAgAABAgQIECBAgAABAgQIECBAgAABAgQIECirgARwWXtO3AQIECBAgAABAgQIECBAgAABAgQIECBAgAABAgQIEOglIAHcC8RTAgQIECBAgAABAgQIECBAgAABAgQIECBAgAABAgQIlFVAArisPSduAgQIECBAgAABAgQIECBAgAABAgQIECBAgAABAgQI9BKQAO4F4ikBAgQIECBAgAABAgQIECBAgAABAgQIECBAgAABAgTKKiABXNaeEzcBAgQIECBAgAABAgQIECBAgAABAgQIECBAgAABAgR6CUgA9wLxlAABAgQIECBAgAABAgQIECBAgAABAgQIECBAgAABAmUVkAAua8+JmwABAgQIECBAgAABAgQIECBAgAABAgQIECBAgAABAr0EJIB7gXhKgAABAgQIECBAgAABAgQIECBAgAABAgQIECBAgACBsgpIAJe158RNgAABAgQIECBAgAABAgQIECBAgAABAgQIECBAgACBXgJtvZ57SoAAgboIdHRW45bVEXes2xbrb10ZHdWIKS0dMb+9M46ZV4lpEyp12Y9KCBAgQIAAAQIECBAgQIAAAQIECBAgQIAAAQIEHhGQAH7EwiMCBOogsHl7Nf7j3mr8sutn4/assLPrp3jQXXslqnHsvIgXH9ASC6dKBHfDeECAAAECBAgQIECAAAECBAgQIECAAAECBAgQGKaABPAwAW1OgMAjAnetrcbnru2M1VsfWdbXo67BwHH1wxHXPNzZlQSuxLP3NRt9X06WESBAgAABAgQIECBAgAABAgQIECBAgAABAgQGKyABPFgx6xMg0KfA9Suq8dmu5G/XAOABl1z1e3dU46FNnfHaQyWBBwxnRQIECBAgQIAAAQIECBAgQIAAAQIECBAgQIBAPwIyLv3AWEyAwMAFlm2oxr9cP7jkb8/af3N/NS64O6eKVggQIECAAAECBAgQIECAAAECBAgQIECAAAECBIYjIAE8HD3bEiBQCHz15s7Y3DE8jO93jQR+cOMghg8Pb3e2JkCAAAECBAgQIECAAAECBAgQIECAAAECBAg0pYApoJuyWzWKwOgJXPNwNW5fM/z95fjfH9xZjbccWRl+ZWogQIAAAQIECBAgQIAAgXEvUK1W4+bVy2Lp8ltiY+fWaG+dENM7W+PYOfvE1AkTx70PAAIECBAgQIAAgeYVkABu3r7VMgKjInDZsvpN3fynh6qxqesmwpPbJIFHpfPshAABAgQIECBAgAABAk0osGbLxvjKzZfGz+6+JpZvWrtTC9sqLfH4vQ6MNxz2lDhuj/12et0CAgQIECBAgAABAmUXkAAuew+Kn0ADBbZ3VuP6FfULoKNrBujrV0Y8Zs/61akmAgQIECBAgAABAgQIEBg/Aj/78zXxkT/9JNZv29xvo7dXO+O3y24tfp6++Mg4+zEvNiK4Xy0vECBAgAABAgQIlFHAPYDL2GtiJjBGBB7aFLGlfgOAi1bdu959gMdI9wqDAAECBAgQIECAAAECpRL4/HW/jL+78ru7TP72btAv7r0+XnnRF/ocKdx7Xc8JECBAgAABAgQIlEVAArgsPSVOAmNQYP22+ge1YQTqrH+UaiRAgAABAgQIECBAgACBsSRw/h2/jy/e+OshhXTH2uXxjt99PbZ0+A/pkABtRIAAAQIECBAgMOYEJIDHXJcIiEB5BNpG4AzS6va/5TkAREqAAAECBAgQIECAAIExIHD3uofjI3/8ybAiuWHl0vhc1whihQABAgQIECBAgEAzCIxA+qYZWLSBAIGBCMyZNJC1BrfO3BGoc3ARWJsAAQIECBAgQIAAAQIEyiTw2et+ER1d9/UdbvnWbVfE/RtWDbca2xMgQIAAAQIECBBouIAEcMO7QAAEyisws70Se02pb/yHzjYEuL6iaiNAgAABAgQIECBAgEDzCqzcvD5+2XUf33qUbZ0d8aO7/liPqtRBgAABAgQIECBAoKECEsAN5bdzAuUXOG6P+iVs50yM2Hd6/eorv64WECBAgAABAgQIECBAgMCuBC65/+ao7mqFQb528dKbBrmF1QkQIECAAAECBAiMPQEJ4LHXJyIiUCqBUxdVYkKdziTP2lfyt1SdL1gCBAgQIECAAAECBAg0WOD6lffVNYJbVz8QWzq21bVOlREgQIAAAQIECBAYbYE6pW1GO2z7I0BgrAjMnliJZ9chcbugayrpkxZKAI+VfhUHAQIECBAgQIAAAQIEyiDw8KZ1dQ2z2jWeeNWWDXWtU2UECBAgQIAAAQIERltAAni0xe2PQBMKPG+/Shw1Z+gNm9wa8Y6jW6KtRQJ46Iq2JECAAAECBAgQIECAwPgTqFRG4v+RI1Hn+OsbLSZAgAABAgQIEGicgARw4+ztmUDTCLR0/Yf7r45siaPnDr5JM9sj/uZRLTF/iv9gD17PFgQIECBAgAABAgQIEBjfAvMmTa8rQEtUYu7EqXWtU2UECBAgQIAAAQIERltAAni0xe2PQJMKTG6rFKN4X7ikEhMHeGY5dl7E+x/TEktmSP426WGhWQQIECBAgAABAgQIEBhRgWPmLq5r/YfNXhgTWtvqWqfKCBAgQIAAAQIECIy2gL9oR1vc/gg0sUCOBM7poE9cWI1Lllbj6oeqcc/6HRs8Y0LEMfMq8eQFlThwlsTvjjqeESBAgAABAgQIECBAgMBgBE5aeGjkqN3Ornv31qOcsujwelSjDgIECBAgQIAAAQINFZAAbii/nRNoToGZ7ZV4/v75E9HRMiE6J82M7Z3VaO/cGq1b1zVno7WKAAECBAgQIECAAAECBEZdYObEKfHsfY+Jn919zbD3PbFr5O8L9j9+2PWogAABAgQIECBAgECjBQY4UWujw7R/AgTKKpBTQ+8zc0Ismd0ecyY75ZS1H8VNgAABAgQIECBAgACBsSrw9qOeFu0trcMO7zUHPyn2nDxj2PWogAABAgQIECBAgECjBWRjGt0D9k+AAAECBAgQIECAAAECBAgQIDBkgYVTZ8eHHvPiIW+fGx43b794y5GnDqsOGxMgQIAAAQIECBAYKwISwGOlJ8RBgAABAgQIECBAgAABAgQIECAwJIHn7nds/M0xzxrStkfM2Ts+/aRXxoQ6jCIeUgA2IkCAAAECBAgQIFBnAQngOoOqjgABAgQIECBAgAABAgQIECBAYPQFXnfok+OzT3p1zJk4dcA7f+H+j46vnfKmmD2IbQZcuRUJECBAgAABAgQINEigrUH7tVsCBAgQIECAAAECBAgQIECAAAECdRU4ee/D4oT574pv3HpZ/OzP18Rd6x7aqf4pbe3x5AWHxBsOOykOnb1wp9ctIECAAAECBAgQIFB2AQngsveg+AkQIECAAAECBAgQIECAAAECBLoFMsH7psNPLn7uWbci7t++PjZ2bo32tgkxvaM1Dp+5ICa0+kqsG8wDAgQIECBAgACBphPw127TdakGESBAgAABAgQIECBAgAABAgQIpMA+0+fGMbMPjEmTJhUgy5cvj46ODjgECBAgQIAAAQIEmlrAPYCbuns1jgABAgQIECBAgAABAgQIECBAgAABAgQIECBAgACB8SQgATyeeltbCRAgQIAAAQIECBAgQIAAAQIECBAgQIAAAQIECBBoagEJ4KbuXo0jQIAAAQIECBAgQIAAAQIECBAgQIAAAQIECBAgQGA8CUgAj6fe1lYCBAgQIECAAAECBAgQIECAAAECBAgQIECAAAECBJpaQAK4qbtX4wgQIECAAAECBAgQIECAAAECBAgQIECAAAECBAgQGE8CEsDjqbe1lQABAgQIECBAgAABAgQIECBAgAABAgQIECBAgACBphaQAG7q7tU4AgQIECBAgAABAgQIECBAgAABAgQIECBAgAABAgTGk4AE8HjqbW0lQIAAAQIECBAgQIAAAQIECBAgQIAAAQIECBAgQKCpBSSAm7p7NY4AAQIECBAgQIAAAQIECBAgQIAAAQIECBAgQIAAgfEkIAE8nnpbWwkQIECAAAECBAgQIECAAAECBAgQIECAAAECBAgQaGoBCeCm7l6NI0CAAAECBAgQIECAAAECBAgQIECAAAECBAgQIEBgPAm0jafGNmNbW1pGL4e/dOnSqFarUalUor29vVScmzZtirVr1xYxt7W1RWtra6nif/DBB6Ozs7OIOe2zD8pStm7dGvfcc08Rbrqnf5nKihUroqOjowh5woQJMZrvueE65TFTs8+4M/4ylTVr1kT6Zynj+7bM9hs2bIjVq1cX9mU77jPoZcuWFefMsn5erVu3rrAv43G/fPnyHT6vynTO3LZtW/c5s4yfVytXruz+vMq/Fcpkn39flvmcmX9jpn+WMp4zi8D9Q4AAAQIECBAgQIAAAQIECDSVQLkyMU1FX5/GzJ8/vz4VDaCWxz3ucbFq1aqYNWtWXHnllQPYYuys8uMf/zje/e53FwG9853vjLe85S1jJ7gBRPLCF74wbrzxxmLNa665JiZPnjyArcbGKn/4wx/iVa96VRHMaaedFh/+8IfHRmADjOJtb3tbXHTRRcXaP//5z+OAAw4Y4JaNX+2+++6Lpz3taUUgT3rSk+LLX/5y44MaRAR5rHz9618vtvi3f/u3ePKTnzyIrRu7aibfDzvssCKIJUuWxAUXXNDYgAa596985SvxsY99rNjqnHPOiZe+9KWDrKGxq5944omRF87kuTLPmWUqF154YZx++ulFyPlZlZ9ZZSovf/nL4+qrry5Czr8V8m+GspRrr7028nMqy/Of//z4+Mc/XpbQizjPOOOMyM+pLD/60Y+6z0HFgjH+z0MPPdT9efXYxz62+9w/xsPuDu8Tn/hE5OdUln/5l3+JU089tfs1DwgQIECAAAECBAgQIECAAAECjRAYveGjjWidfRIgQIAAAQIECBAgQIAAAQIECBAgQIAAAQIECBAgQGAcCUgAj6PO1lQCBAgQIECAAAECBAgQIECAAAECBAgQIECAAAECBJpbQAK4uftX6wgQIECAAAECBAgQIECAAAECBAgQIECAAAECBAgQGEcCEsDjqLM1lQABAgQIECBAgAABAgQIECBAgAABAgQIECBAgACB5haQAG7u/tU6AgQIECBAgAABAgQIECBAgAABAgQIECBAgAABAgTGkUDbOGqrphIgQIAAAQIECBAgQIAAAQIECAxBYMGCBUPYamxs8rWvfS1uueWWIpgzzzwz9txzz7ERWImi+M1vfhP/8R//UUT84he/OI4//vgSRT82Qr3nnnviPe95TxFM+qWjMniB973vfdHR0RFz5syJfD8rgxf4yle+Erfffnux4VlnnRUzZswYfCXjfIuLL744LrrookLh5S9/eRx99NHjXGTwzb/zzjvjn/7pn4oNH/vYx8YLXvCCwVdiCwIEdilQqXaVXa7hRQL/XyD/s5R/YLW2tsYhhxxSKpc1a9bE0qVLi5jzP3rz5s0rVfz5gbh58+Yi5sMOOywqlUpp4t+4cWP8+c9/LuKdPXt2lO1Lg3vvvTfWrVtXxH/ggQdGe3t7aey3bt3a/Qf9tGnTYp999ilN7Bnogw8+GCtWrChiztizDWUqN954YxHuxIkT44ADDihT6LFy5cp44IEHipjzPZvv3TKV2267LbZt2xYtLS1x6KGHlin0WLt2bdx3331FzPlZVbYvJ/N8n+f9LPm3Qv7NUJayadOmuOuuu4pwZ82aFQsXLixL6EWcedzk8ZNlyZIlMWnSpOJxGf7Zvn173HrrrUWoU6dOjX333bcMYXfHWPbPq+6GeECAAIEmFnjjG98Yl156adHC/MJ+8eLFTdzakWnal770pe4v6v/hH/4hXvSiF43Mjpq41quvvjoyUZTlhS98YZx77rlN3NqRa9oRRxwR+ffjokWL4le/+tXI7aiJa37d614XV1xxRdHCPDfOnz+/iVs7Mk37/Oc/H5/73OeKyjOJ+dznPndkdtTEtV555ZXxmte8pmjhy172sjj77LObuLWaRqAxAkYAN8a9lHstW9K3J/LMmTMjf8pa8ovcspYpU6bE4YcfXtbwS/3FQCary2yf/wEp839CymyfV1LnT1nLQQcdVNbQiyuvy3zs7LfffqW1nzx5cqnPmfkFWFlLW1tbqe3L/nlV1uNG3AQIECBAgAABAgQIECBAgED/Au4B3L+NVwgQIECAAAECBAgQIECAAAECBAgQIECAAAECBAgQIFAqAQngUnWXYAkQIECAAAECBAgQIECAAAECBAgQIECAAAECBAgQINC/gARw/zZeIUCAAAECBAgQIECAAAECBAgQIECAAAECBAgQIECAQKkEJIBL1V2CJUCAAAECBAgQIECAAAECBAgQIECAAAECBAgQIECAQP8Cbf2/5BUCBAgQIECAAAECBAgQIECAAAEC5RZ41KMeFRMmTCgaMXny5HI3pkHR77fffnHqqacWe1+wYEGDoij3bmfOnNlteMQRR5S7MQ2M/pRTTomOjo6YN29eA6Mo966PO+64mDJlStGIiRMnlrsxDYp+yZIl3e/nvfbaq0FRlHu3s2fP7jY87LDDyt0Y0RMYowKValcZo7EJi8CoCuRboVKpjOo+67mzssdfTwt1ESBAgAABArsW2LhxY7S3t0dbW/muB+3s7IwNGzbE9OnTd91IrxIgQIAAAQIECBAgQIAAAQIExqlA+b7xGacdNRabff/998fSpUsjr9CZNm1ad4h33nln/Nu//Vv813/9V2zbti0OOOCAeMYznhEveMELutdp9IP80vNnP/tZXHXVVXHXXXfFunXrii8S80vQbMuMGTPi4IMPjmOOOaa4EmmsfcF47bXXxsUXXxzXXHNNrFq1qog/rfPqvYw/rzw76qij4vGPf3zRhkZ7995/Hhu/+tWvIo+Vhx9+ODZv3hz5ZW4t/n322ScOP/zwOOmkk2KPPfbovXnDn5c9/oYDjsMA7r333vjpT38at99+e8yaNSvyau/nPOc5MWnSpH413vCGN8T27dvj//yf/9PvOqPxQl5c8vOf/zyuvvrqWLFiRRx00EHFe3NXV6xnW7///e8X5/2xcu7Pc2VeXdqzXHfddfG1r30tbrnlliIJluf9F77whfG4xz2u52oNf7xp06Yihp6jVfK8+a1vfas4l+Z5dPHixXHsscfG61//+pg6dWrDYx5oAK961ati/fr18aMf/Wigm4yp9cZa/HnOuOyyy4rEbv4N0LusXr06vvCFLxR//yxfvjxaW1tj4cKFxfnoJS95STT66v88R+bflnmeybh6l9/85jfx9a9/vfjbbevWrcXfa3ku+p//83/GIYcc0nv1hjzPv2f+8z//M+6444549atf3R1D7Vz661//uog/7fNvtaOPPjqe/vSnR8/3d/dGHhAgQIAAAQIECBAgQIAAAQIEhihgBPAQ4cbzZg8++GCcc845RYI3HfILrKc97Wnx3ve+N9auXRuvec1riiRBb6MnPOEJ8dGPfrRYv/dro/k8E9d/+7d/G3/+858HtNtMqOYX6i996UsHtP5Ir/SNb3wjvvSlL0V+kTiQklNdnXXWWX1+kTqQ7eu5zh//+Mf47Gc/WyR+B1JvJuT/4i/+Iv76r/+6e7qugWw3UuuUPf6RclHvrgXyYodzzz23uNCh55p77713vOc97ym+/O+5vPb4KU95SjGt1W9/+9vaolH/nRfL5Pkjk789S86W8OIXvzje/OY395nEzqRqXgiU587/8T/+R89NR/VxTguWya5LLrkk8rMrE0qZ4H35y18eDzzwQGTybsuWLTvF9LKXvaw47+z0wigvyIt9vvKVrxSft2me03T9zd/8TeSUe5/85Cfjhz/84U4R5Wt5vOV0VGUoz3ve84qLmLKPyljGWvx5Qduzn/3smDt37k5J9VtvvTX+1//6X7FmzZo+qfP98a//+q87XSjR58ojtPAzn/lMfO9734t3vetdxed/z93kcf3v//7vPRft8Pitb31rvOIVr9hh2Wg/yb+DP/jBD8Yf/vCHwvEnP/lJEUJexPHud7+7uHCvr5jyorePfexjxQVCfb1uGQECBAgQIECAAAECBAgQIEBgsAJGAA9WbJyvn1+Uv+Md74hMombJ+23kyKMLL7ywGDGbo6lyhFh+wZ6jfnMk7Q033BBf/OIX4/LLLy9GhDUykZpfpv/d3/1dMdo3v7Q98sgji5FSOTovv0jP0ST/8A//EC0tLXHPPffEL3/5y+JLvM997nPFF6ZvfOMbG3YE5IiSTLxfdNFFkSNkn/vc50YmkPLLxj/96U9FrJmQedGLXlQkNjJhc8EFFxSJm0yg/vM//3ORNGhUA9I+E+95DM2fPz+e+tSnFiPW8hjJn0z25hfX+ZMj9a644oqiXT/4wQ/ivvvui3/8x39s6BTdZY+/Uf0+3vf70EMPFV/q52jNTOiecMIJsXLlyuK9mcf129/+9vj7v//74iKasWiVSdw8l8yZM6dI+OYI2hwBn+fGTNLceOON8U//9E87zAIxltrx8Y9/vBi9XIspP7vyXJijsDPhmOejHHl38sknFxeZZFu/853vFD/5+ZB91qiSIyEzYZTT3NbKlVdeWXyGnX766UVyL5N8edHV/vvvX5z3s08yyZefFf/7f//vhk3tm/uu/Z1Qi72/39m+/Hz70Ic+tMMqH/jAB3Z4PppPyh5/X1b5900eF5n8XbRoUXFhRm3EbI5UzYs28vf73ve++PSnP92wY6ev2HPZL37xiyL5mxdC5KwC+TdE/i2RF3b87ne/i/PPP7+42CPfC40cwZ8XuWXyN0dS573paiWX56wteVFhXniSI39z1pP8+zNjz7+fM4Gd59zavdhq2/pNgAABAgQIECBAgAABAgQIEBiKgBHAQ1Ebx9t885vfLEaH5HR1mbg49NBDi6kzcyTSzTffXHyJm9OWvva1r91BKb+gy2nwcrRwTiXaiHvt5ojZ/KI8pxbMhG7v6Utrye1MPuYI20wQZMmpQc8444xiisr8gjS/XGxEySkD3//+9xdTr+bokt737MtpETOR9La3vcmNuIAAAEAASURBVK0Y3ZYx5lSQmTjNETP5RWTvL9hHsx2ZnM7pJnP02vOf//wBHQM5Qi8THZlIyNh7fpk6mrHnvsoc/9lnn11cqDEcs/zyuhElv0jP6T6HU571rGdF/jSifP7zny+SiXnu6XkBSb4388KY8847r7jgJPsopzzvWTL5mCNYGzUCOC/GyAtNcgr8PPdlsrFWMjmZF3TkezrPpTlqr+fUsWNhBHDtnLjffvsV5/4TTzyxSHCldZ5b0vZ1r3tdMXVsrV35O5PAed7J6edzGutGlfwczWnyTzvttCLhNXPmzCJRlLb5WZr98n//7//dYbRmHlc5YjsTxfk7pxlvRMm/A/KzczilUcd9xlzm+PsbAVz7GyJHiOe08r2TjPl+yM/nnOkik++ZYG1E6W8EcP4NmTO35N9jeaFb75Jx52uZ3M6p0RtR8oKfjC0vjvzyl79cXDiTceSFknlhZJ4jc/m+++67U3iZnM8kd86U8+QnP3mn1y0gQIAAAQIECBAgQIAAAQIECAxWwAjgwYqN8/VzFGSWnPYzk79ZcgRJTvOZ0/W1t7fHK1/5ymJ5z39ylEaOCM57/GXCIJ+PdsmRLfnlYd7jrnfyN2PJL+YyeZo/l156affUg9m+/CI9p7jO+1rmCOhGlBxxlyWdeyd/c3kmjx796EcXyaac3jRLrpcjyPKL+Pzy98wzzyySBsWLo/jPsmXLin7PkXaDuR9o3ss4E7+ZOMsR5I1KAJc9/rwAo/beHcVur8uu8mKRHDU10CnP+9pp3he1USXvMZ7JukwA9yz53sxzTSZVc0RqJiVz1F2OChsrJWdByJGZecFGz+RvxnfggQcWFwO9853vLGZ5yPfphz/84SKZPVbiz0RulnSujQjMaVYz5tp5tOf9OWtx57T5ea7JqbtzRoveba+tN5K/c5RmJn8z3p6fOZmY/P3vfx833XRTkVDqfU/jPK5y/fwcztHZjUoAp3keD/l5nxdT5bS8/d3vOqcczguwMuk+VkrZ4+/L8bbbbisW5+jT3snffCHPU5lAzdfz+GpUAriv2PP4yPNRvhczkdpXOf7444uR/BdffHFxwV6OtB3tkuf7LHnBWM6aUCu1iyHyb6C+kr+5Xh5zmQC+6qqrJIBrcH4TIECAAAECBAgQIECAAAECwxKQAB4W3/jbOBNhOV1vjgDuWTLxmF885/3j8ndfJZN5WbKORiSAc+Rvll3dF7E2ujdHkuS9Z2sl25dfjuYXkI0qGX+OKslRYP2VHOmWXx7efffd3V8y5nTWOe1sjtjL+PtKfvdXX72W17547n3cDKT+TMBPmDChSCQMZP2RWKfs8X/iE58oEoyXXXZZkaDLe0D2ThyNhFs96sz3Xk7LngnGvIdiPu8vAdDf/vr7wr2/9eu5PBNgmbToOTq2Z/15sUZO456jnPNCk0yGLV68uOcqDXucsWfJ83pfJUfI5uwPeUFQjtbMmRXGUhLv+uuvLy54ecxjHrND+JngzYuV8nyav/sqmeDOBHAt6dTXOiO5LG+dkOXUU0/daTePf/zjiwRd3gKgr5LHT7arkZ9XaZyjTHN68HTM+6Dm1MJ9ff589atfLW6/0Neozr7aNxrLyh5/X0Z5P+8s+XdCfyVvL5Gft3nB3FgqmQDOi1Ey9l3NIJPv20wA58UTQ/l7Y7htzhiz9D7f184zOfq6v5J/W+d6OSW0QoAAAQKNE/h/7d0JuBPV/f/xL7uAILKJWJHKoqJYRQRtFRURFURQrFWfqgXFDa1bq9SFutaNakWtS939Y7Vaq0UEQYWCCCLgvoBsCqKiLKLsIn8+h99ccnOT3GRmksncvM/z5N4kM3PmzGtmksx8z6JKp5m+a6IrGWtGAAEEEEAAAV3X6ropXewBIQQQqCiQOlJXcT7eQcAJNG/e3NTCQd09ey2ANUEBU3U9qZaGugGmoGNy8lpAeIHg5On5fu214sp0Y9MLEieOuahy6bW6R4zyYlDl103NFStWlHVPnWzmlf+HH34oN0ldQiql2i/lZszTCy/YqBbYuSYts2HDhkiDYnEvv1p7KYh6yy23uO7AFaxTUDjK4zmX4+BXv/qV6y5ZgUaNd60eB6K4uZ9Lmb15VdlFlTIUwEgOCnjznHXWWe6zU62/1GJfQeBMFT285fL936uok2ksV82jcXY1zrjGn1WwWF0WF0OqW7euG1Nc30uJQWztB3UJrmMp3U0+r/Wwd+4XentUdiWv8kni+n/5y1+aurf2PtcTp+m5Wv5qvNeoyu6VR11UX3PNNabyqqKAxjdVi+vfbe52Ow4Xa3Evv7cfvP9e5Td9p6b7/NQ4tPq+jfrY8crs/VdwVL+BVLktU9JvUSVvCI9M8+ZjmjemssYkTvwc1HjiqkSY6nz2yqGx1XXeKohNQgABBBAojIBuIr/44ovut7rucei3la779TtFPUno+6d9+/b2i1/8wlXK028DUkUBfYepwp/uVWjYg7Vr17p7QroGlaMqmKlXG/VYpgqkJATCFlAFOvXWp0YP+h2oSqfqCSldD0Rav3pW0j1MVVolbRXQkHjJ1wK6RtAwRLqnq89HfS6qUr7Xy9bWpXlWmYCGRLz33nvddfGJJ55Y2ewlM13nohqsKLCrCu/JSffB5aZ7a2qooGsr3ePRea5ePtPda0vOh9cIlKpAxShdqUqw3VkJ7LHHHm6+Bx980I3Lqhe6WNI4hAouqoVeqjET9UNMYxLqIsALKmS1whBnatOmjfuSUEskBbCTkwIB2i4l/aBJTBpDVynKloRemdSiKlV3uPpRJmPth8QbiLqQnTBhggv26eIriqTy6Ie4ugCfOnVq1kVQ2dWNqFKUXePGvfzyU7BXrTNVAUPHiX54ximpdf4555zjbibceOON7mItDuXX544qj2j89ExJrX/V6nDRokVuHE5deEWd9HmhCzx9ZmYqjz6b1IW1foRrrGhdfBdDateunSvGM888446bxDKpO3yNE5qqEoQq0mjsaV1EaDzRKJKOd3nqs1vjFScmBZl0o0IXOqmSPmeVdOwVQ1K3tyqvPsN140DncWWBvGIot1eGuJZf358PP/ywu5BWV+ZqTa4b12oh67VU9bZR//U55f1+0/EXdVI59dmjG00KSusmk24qa0iAVEmV+xQA1k2DxAofqebN13u6WabPQ1UuGTZsmKv4o3WpQofGU9f5rM+W5KRKNqokoaQgAwkBBBBAIP8C+uxV5VL1YDNlyhT3e8urBK4b0brZrN5UXnnlFdejiW7U/+tf/8p/wWK0Bn3vnn766a4i6H/+8x9TIFi/o/W7Q9cOeq7vcQ1ldeedd5oM77jjDve9HqPNpKhFLqDKBwMHDrR//vOf7neWjjcNrfS7zZVOMw2DpXuUmRqHFPlmh1o8XQfcfffd7vpSPSH+5je/saeeesqtQ9eiGiZG95D0uajf4xqeTUMqaRlSbgJqGCBHVZQhbRVQLOGqq65yjVa2vrvl2ezZs90wRbqH6fVSp2NWFT/UeELDrWW6X5WcH68RKEWBapsDSZtKccPZZn8CuijS2IL6Ua8b5+pq0utmUuMOqjaOAnzq1lTjx6krQd2se+CBB1yNWrUA0liAUSUFeHUDWjcIVUZ1jaxWJfri+H//7/+5i5b69eu7eRSoVheiGp9T/7UtmieqG4vLli1zX2waG1KBeO0H3aTVF6XcdYNdPyJ0YXXBBRe4m7n/+Mc/TBdjqt3cp08f17owKnsF0W+++Wa3egVUdVNdASa1dFTtagVbdMNaD22rLsQ1FrO2r0uXLq7FalQtmFXouJff2+86VvQDXsexgpJxaInnlV1fV2ppqgs5BUyjGt/UK082//VZqc88Hcf6TDz44INdTdlUY3Dq2Ne5qwtRdU+siysltdiOKumi7umnn3afk6eccoppPGWvMkpymRLPEfUWoR/naq2tC/Iokvxkr89FHe+6QdWrV6+0RVFLYbWs1XeEuuU+44wz3I2DtAvkeYKC6QpeKxCsMYkVOJVrqqQblWq1/Nxzz5laH+pzVTdBiqmlioKOCrrre1jbdO6557qxUnWTQce+gmPFnOJSflmmOs71W0fHiX5DqPKA1127Lp4VaNXxoiE6dMzoeVS9EOgGsXoTSEz6ntI5rN+bKp+OIe+3mCoT6PePF9j+3eabfTp3o0qqxKMWJfq9rEoY+k2mz02NCawKbfo81+8xvafvNHX3ruCC9ou+I/785z9HVXTWiwACCJSMgK4l/vSnP7nPan1nqqcG3QPQPQFdO6tHBvWepGtPffcooKQKPPrc1o3mQYMGlYxVug2VoYYVUjBD9030HaZ7Q7qu10Pf3fpNooduzOvaXhWk9HtK1/aqKJWqIma69fE+AqkEvvnmG3dfTNfahx56qLu/p3tJo0ePdhWrdQ4rqHTEEUdUWFzz63dwlNfaFQoV0Rv6vEvVQODKK69012hqman7d4cddpi7L6rrTt0j0LXF9ddf7+wjKnpRrFYBSl0/ZZP0PaOKMbpOSKx0q+NRvSSUavKuYXXN6lVol4W+j3Vtp16sVDlf95a8Xpd030z3bvRflWhV8SNO9zdLdV+z3dEIEACOxj3Wa1WLX43H6dWW0w933ZzWTSv9APvtb3/rgh3JG6kf+uqCNsoPZP1A0Y8Y1VhLldRFjMYp7Natm5us1jMan1DvX3755e7CJtVyhXpPwXXZJ3fx7K2/U6dOLlCqALcurvQDTf81bqpa6EUdDBgzZoxrIagv92ySgu76oTl48ODIy67yxr38nrluYujCSC3CFGiMU1JtfV2k6UaDfiTHISmw9Ze//KXsc1EXS17wIrn8CjwquK0W/V6K8qJUQQx9tqvGr9KRRx7pLqK9siX/18W2bujoh7pSlAFgrV/l1memPnP0HaQeFNIlBWdefvllN1ndDum1PkujSgpcq7W7jh8l1W5NNYaupum8UE1tJVUuuGZz18upuk5yM0T8Rxe8+j7SDVV9N6nLat089LYz4uJVuvo4lF8tbtTdcOLDq1CiDVR3bRoGQEnnqjfWtCpi6TdQlDcfVGFNLTL00M0U/VeXkmoF7CVVKvR6pNF54fWwoN9A+p2Zqbs/L498/lelQXVRltzqRL9pErcjsQwy1+9Tr/v3xGk8RwABBBAIT8AL4uq7Uq1/k39b6TeJKrYraKnvG29YAX3/qxKtrsN1wznxxn14pYtPTv3793eVPS+99FLr27dvVsFctSRUBTT9btXvc91DKtWkCgVPPPFEoM3XkDZ6lHLyKisnV8zQfb/777/ftWJVEFjXHsm/b3UvgQCwuQrQCpK3bt3aVXDRvVDd65WZzlkZpapgqSCwzmd16+71IlSqx6IC5LqHEyRFfd8kSNnDWDZdAHj8+PE2dOhQ23HHHV2l3+SGFDo+9T2kHil030qVkUgIIFBRgABwRRPeyUJAP6hUA0etRTSWXGJLEd3wUsvTjz/+2NWS1bhzChroIqFYanmqpYi6KdU2qPsN1STSzUTVLErsolrBA918VCA1XcAmC65QZ1HgToFp3WBU7TF9AerH2lFHHeVa/SQaq/Wyut086KCDIhv/N3njdXNXY52qiyhdSMtf7+liXN0nKiCph1oZ9uvXz7WaSc4jytdxL3+UdqW8bt1k0meOekRQCzcFWtIlnQuaV4EN/RCOMgCsMqo8CoyqAopqW1bWi4Nu6qj2pWr6F8OFjFoiq/wag0zdyKZLupk3bdo0FwzTfImfpemWKcT7uqBU12bqtjr5gsdbv76T1auFAmAaZ1ctMIo56eaqvp/UykbJ6+66mMucWLY4ll83svV7RkFhtUbVbwYv6djRbyAdO95Ywd60Yviv41stfVV2bYNa83sV2tRKXi1odRNPrW11LBVLUkUeHeP6/FcFSfUIoUp5Sgoo6IaZav/rM7UY3YvFkXIggAACYQroe0S/TxN7w0jOX/czVAFZXZyqpxIvqXcqVdbROO8KEpdq0j0gfeeqorYqjuWSNBSXWlBXVqk0lzzjOK965VILal1n+U3FcJ3lt+xhLecFfnStl+r6Wt0Y65pDlXp1fZo4rBgB4C17QS4K4KpyaOKYvrr212egGvDIN1XFaFU61nWqWmyq5WapJlXcVoUi9aqkpGNLw3ulSvp+kdmvfvUrV0Hdm0fXYl4FV++9UvqfLgCsiliqLJP8fZxoo+tENUTzesNMnMZzBBDYIkAAmCMhrwKqjVNMN+NSbax+dBfLjf5U5cv0XpzLnrxdcd+WuJc/eX/wOnoBBZnU48Luu+8efWF8lEBdKuu80LjTJARSCaiSgG4Y6HeCWsnHLcW9/HHzjnt5FfxVV8/qZjTVTbS4bx/lRwABBOIgoOE+1Nrtsssuc13ypyqzdyNaLVTVUtVLqgisLqPVg4l6vCnV5AXCVTlRrX9zSbo2UM8j6nZbw52UclIlTx1f6r5Yx1SmiqqpnHbZZRfTo5STKi/qvMzUAtULIKlrclWw9irKEgDecuRo6BJV4FYF9MR7t7oXoc87Nc5QD2apkobIU0trncvpAp6plquq7+mc1rB3auSi3rnOOuusCr/5VTn09ttvdxVh1HKdtEXA+95N7gLaq6CgihxqfJYqed8rmq75SQggUFGgZsW3eAeB8AQSf0CEl2u4OcU1+CuFOJc9eS/GfVviXv7k/cHr6AVUizmuwV/pJfamEL0mJShGAXVTXaxdVWfjFffyZ7ONzBOegLogVE8nJAQQQACB6AS8VmrecFapSqKeG5Q0FEpi0mtVcC/16z7vu0y9qeWatIyGQ/CCcLkuX5XmVwtABc/OPvtsNz6yWvSmC3BUpe0Oc1t0vanW1ApWpmoBrHUpCKeKyeqFThU/FARO7MEwzPLEMS8NP6Lgm4wSez2Up7oY19jd6Ro7qBtoJe8zIY7bH2aZdU6rVzGNqayguXoXUy8J7dq1C3M1JZWX10uSvjvSfT6q1yV9r3AcltShwcbmKEAAOEcwZt8qoB8JGu9RXVioK2JdEOmHl1o1qHWDPnzVhcU+++xjXbt2LboLJXVBrK43NLacxsZTtx1qnaEuNtVVaKtWraxDhw5urBB101dMKe72xWRJWRBAAAEEEEAAAQQQQAABBKq+gLreVyV1ddWp4RCSK1sq0PHggw86CA1JlJhGjRrlXpZ6q8u2bdu6oQzUi4vu8yR2G5volfxc9zBuuOEG93ZiV7zJ85XSa40lfc4559gdd9xhN954o40YMcJ1uVtKBkG2Veezhm2T28CBA9NmpfFZNRyHApbqNlrdHZO2CCg4qWGqNKzKBRdcUG7oOLXyT5dUUUZjWStQrCH1SFsENNSOjq/nnnvOdT+uCggaavCUU04pZ4tXagF9T2jIQw09pu9n9RihShsaxvGYY46pYKhKWV4PAPo8JSGAQGoBuoBO7cK7GQRUs0ZjWCr4u379+gxzbp2kiyTVtktXY2frnPl/psHh1UWJAr/ZJI15obF/zj//fKtVq1Y2i+Rtnrjb5w2GjBFAAAEEEEAAAQQQQAABBBCoREABXrXSUsX1k046yQUx1TJYldrVpakqiqtCu+ZRC8MPPvjA3cjXf90P0DyJLeUqWV2VnKxguLo6VVJAWOMBqwK9Wlaqq10FhXQjX49ly5aZhs1Q19Hq7rhLly4uQKKeMUjmWlfqXpMaVihQ2bt3b1iyFFi6dKmdfPLJ7rjq0aOHHXzwwa5Cghp1JCcdiwpwqvW/ujVWIxClSZMmJc9aUq/lIEM1iNHn2umnn+66fk6HoJbC6kpfn48rV650wc3f/e536WYv6fc1Nu11111ns2fPduNPa/gBVVigC+iKh4XOT3U5npz03fzjjz+6YXROOOEEu/DCC90sCvyqItc///lP07j0DRo0cM9p3Z8syGsEtggQAOZIyElAH7JDhw51P95Vc1Y/3vVo1KiR+6GvlrNqBawPb/0YUJBVNXX0w0wXSxorp1OnTjmtM8yZ9aP6kksucWXUxZx+JKr7IV2k6KFgr8qux/Lly92Firo8UctgbafKH1WXT3G3D3M/khcCCCCAAAIIIIAAAggggAACuQroZvKVV15pb7zxRspFt9lmG9dtZ7du3dx0tUZ65JFHTO9ffvnl7h5CygVL7M0xY8a4ivW6d5JN0v0gBYoHDx7sbtZns0ypzKMxWBWI1D0qjU1Lyl5gwoQJ9pe//MUFgbWUut5NV0FD9ygVZFeXsV4q9QCwHBSU1HjUOpd13/Ovf/2rx1Phv1rxv/zyy+59DYej16pMQ0otoO8bVTp68skn3XeIxj9Xy+lBgwYZYwCXN1Or8k8//bTcw6uooTnV24TXel+N0dQ6WEkVjtTV9iGHHOJe8wcBBCoKEACuaMI7GQS8mp7qakW1ltS9RWVJwVN1yfLAAw9Y69atXU2xqGp79u/f35YsWeK6fenbt29WwdyvvvrK1TLSj3L9KOrevXtlm5yX6XG21w+cJ554IpCLxh/RI4oU9/Kr1mHiDyc/hmo1H0XC3tyNFexzF+C4j+4zM872OtLiXH4+M/nMzP3TkiUQQACB0hRQRfWRI0fags1jC65YscJ1Y6ohrNRdpwJxXlJwZM6cOXbYYYelDSx585ba/9WrV7uxVdVqetasWc5R76krbQ0JppaWeqg77X79+mV1/6jUDNne4AIKHOlcVlfG6q1QAaF0Scem5lW3sgp4EgDeIqX7pArsqlHPcccdl47P3c/V2LYKvmm+qBrIpC1gkU7QsalguVpQKxEAzm5HqWGWvn8VGFb8QUM3eEk9eOg7+9RTTzVvrGBvGv8RQKC8AGMAl/fgVSUC+tJS0vgk2QR/Na+CvfpAVi07df2jgGq6GnmaP19J3ULoR41qneriI9vUokULF/jVF7RqCUcVAI6zvX4Uqvz6se03aSzpqFLcy68fmWr9HseEfXR7DXvs/QrE+TNH2xzn8nPe+j1qgy8Xd/vgAuSAAAIIxEtA1/Xetb2uU/U5nippnFs9SBUF1NWu7q0k31/J5FkxF95BIJjATjvt5MZSziYXneca4u3II4+0+fPnZ7NISczTvHlzd9+2so1VF9F6kHIT0P3MRx991DWM0rUm4yZn56eKRPvvv797JC/x1FNPJb/FawQQSCNAADgNDG+nFvBq3egHVq6pY8eOLgCsIGwUAWCVXcnPOMQagF5dFqnsUaU423fu3NluuukmF0jXuD96nalWYSpjjSMdVYp7+dVNilq0TZ482VXIUDfo+iEVh4R9dHsJe+z9CsT5M0fbHOfyc976PWqDLxd3++AC5IAAAgjEVyBd8De+WxRtyfGM1p+1Vy6gVsK777575TMyBwIhCah1te7FkRBAAIFCC9AFdKHFY76+iy++2KZPn24vvvii5Tq4usYOHj9+vD3//POmgdwLndQC+bzzzrPEgeOzLYNqBmp8BtUU/OMf/5jtYqHOF2d7D0KOZ599thuD+a677vIVjPfyiuJ/nMuvWti33HKLqStx1WBXgCNOF+bYR3HEb1kn9tj7EYj7Z07cy8956+eoDWeZONuHI0AuCCCAQHwE1HXxq6++avPmzXND5qxdu9Y0hJVatupmfatWraxDhw5ubMFmzZrFZ8MoKQIIIIAAAggggAACmwVqXLM5IYFAtgJLly51AeC5c+fawQcf7FrFZrPs6NGj3Riw6k45qu5CGjZs6Mb6UFe4qumXbZcbGhfkiiuuMG27gsdt27bNZpNDnyfO9h6GWp3Wr1/ftQRXl9BqBRzVeNBemXL5H+fyK9i733772bhx49z4TBrXSmMxxSVhH92ewh57PwJx/8yJe/k5b/0cteEsE2f7cATIBQEEECh+gRkzZtif/vQnGzFihH3yySdu+Add96u3KgWB9VzX3woMawzgf//736axCNXbQ40aNYp/AykhAggggAACCCCAAAKbBQgAcxjkJKCukNWK96OPPrJnn33WPv/8c1u/fr0tW7bMVq9ebRs2bHDPFy1a5C6WJk6caHfccYe98MIL7kJJYwfvuOOOOa0zrJnVhbNaLatMCoJNmjTJXeCtXLnS9NCFnh4ao/izzz5z2/jkk0+6lpIao6FLly527rnnRtZqMs72iftQwXddcM+ZM8cdC3EKQmo74lx+nQO77rqrvfzyy+78jFsAHvvEM6mwz7EvrHfi2rBP1Cjscz4zC+uduDbsEzV4jgACCCAQpoAqhKtXr2+//dZUKVbj1/bu3dt69erlKiir169DDjnEDjzwQNdjlVoEL1682N0f+Pjjj61nz56R3RMI04G8EEAAAQQQQAABBKq+AF1AV/19HPoWrlixwq6//nqbNm1a1nm3bt3aBg0aZN26dct6mXzNOGbMGBs+fLir1ZvNOnQTUhd5gwcPtgYNGmSzSN7mibu9B6MLaAXgdcF96KGHem/H5n/cy68KEKq0cfjhh1vTpk1j466CYh/d7sIee78Ccf7M0TbHufyct36P2uDLxd0+uAA5IIAAAsUp0L9/f1uyZIldeuml1rdv36yCuaokfuGFF7prkWuvvda6d+9enBtXgFK99dZbrne3IKs6+uijTY9STRiGs+evu+46V5EjSG66N1jKCcPge5/zGcPgAuSAQH4FCADn17dK565WwBMmTHA1YdXid9WqVa4Fbd26dV1QSYGl5s2buyDTAQcckNWFVaHA1Fp57NixpjF/Zs2aZQqs6j2N+aeu+1R2PdQ6VTWCGzduXKiiZbWeONtntYHMhAACCCCAAAIIIIAAAggggECIAl9++aWdeOKJroL31VdfnVPO6ipaldqPPPJIu+qqq3JatirNPH36dLvkkkvcvRO/2zVgwAAbOHCg38VjvxyG4exCNdJQi/4gSQ0TSjlhGHzvcz5jGFyAHBDIrwAB4Pz6llzu6h4pTmO6Ju8gBYA17l8cU9zt42hOmRFAAAEEEEAAAQQQQAABBOIhoOGgrrzySvvDH/7gWv/mUmrdK1APSnvttZfrUSyXZavavJMnTza1hNaYyRoXWUML5ZJ22WUX06OUE4bB974acagFqyx1H1IVE9SgI5dUDL0U5lLesOfFMBxRzufgjhgGNyQHBNIJEABOJ8P7CCCAAAIIIIAAAggggAACCCCAAAJVQuD999+38847z0444QTXpXMuGzV//nw77bTTTGMEawzhUk/yOPvss23dunV21113ufGSS90k1+3HMFexivOrYsYtt9xio0aNsq5du9ptt90W20YdFbeuMO9gGI4z53NwRwyDG5IDAqkECACnUuG9rAS+//57Gz16tOtyZeHCha4LaP34r127ttWvX9/VvNtjjz1sn332cT/Eiq1lrbp/fvXVV23evHlu3JC1a9eaWtHWq1fPtt12W2vVqpV16NDBDjnkEGvWrFlWJoWaCftCSadeD8dOapdCvIt9IZRTrwP71C6FeBf7QiinXgfft6ldCvEu9oVQZh0IIIBAaQmoxaq6gP7hhx/spptuMg1VlU3Sd9JFF11ks2fPdi2IjzrqqGwWq/LzPPfcc3bHHXdYy5YtbcSIEVazZs0qv81hbyCGwUV1XqtyhsbqHjJkiPXu3Tt4piWWA4bh7HDO5+COGAY3JAcEkgUIACeL8LpSgQ0bNtidd97pgr/r16+vdH7NoO59LrvssqKoFTpjxgzXZZMCv9kkXcSolu/5559vtWrVymaRvM2Dfd5os8qYYycrprzMhH1eWLPKFPusmPIyE/Z5Yc0qU75vs2LKy0zY54WVTBFAAAEE/k9ALQVvvvlm96pt27ZuPGBV/t5uu+2sYcOGVqdOHVPAV49ly5bZlClTTF1HK0DSpUsX18IwzsNehXkgqOWg7pNoHFYCb/5kMfTnlryUxmG9+OKLqYyQDJPDawxzwEozK+dzGpgc3sYwByxmRSBLAQLAWUIx2xaBjRs32tChQ90FUI0aNdwFkC6CGjVq5C6W1HJWrYB1sbRy5UrXuva1116zpUuXuuDpsGHDrFOnTpFx6sJE44KojDvssIP16NHDdt55Z1d2Xewp2Otd7C1fvtxd7M2cOdO1DNZ2qvxRtWTGPjp7HbAcO5y3fj64OG+jO2+xx97POatlOHY4dvweO3H+reB3m1kOAQQQiKPAmDFjXKVwXftnk1QRvGfPnjZ48GBr0KBBNouUzDyLFy+2SZMmufsrhx56aMlsd5gbimE4muPGjXOVNjRWd9OmTcPJtMRywTD4Dud8xjC4ADkgELLA5poVJASyFnjxxRc3HXTQQZtOP/30TZuDulktt/lG6qbHH3/cLffb3/52k15HlY4//nhXjv/85z+bNnf3nFUxvvzyy02bu4lyy23uMjqrZfIxE/bR2Wt/cuxw3vo5rzlvoztvscfezzmrZTh2OHb8Hjtx/q3gd5tZDgEEEIirwKpVqzbpvsA111yz6eSTT9509NFHb9o8/NOmbt26berbt++mM844Y9Pll1++6aGHHsr63kdcLSg3AggggAACCCCAQNUUqB5yPJnsqrjAO++847bwxhtvtMaNG2e1teoe6dRTT7UDDzzQFixY4MblyGrBkGfaHMi1JUuWuJq7/fr1y7olb4sWLezaa691pXnjjTdCLlX22WEfnT3HDudt9mdq+Tk5b6M7b7HHvvzZmP0rjh2OneyPlq1zxv23wtYt4RkCCCBQGgL16tUz3Rf485//bE8++aS99NJLNmHCBPd4/vnn7cEHH3RdRQ8cODDrex+lIcdWIoAAAggggAACCMRFgABwXPZUkZTz008/dRc/O+20U84l6tixo1tGQdgoksqutPfee+e8+t122811YR1V2VVg7KM5bjx7/efYkUJhE+etuYorhVXfsjbssfd73MX5+0rbHOfyc95y3vo9b1kOAQQQQGCLQFRDPuGPAAIIIIAAAggggEDYAjXDzpD8qrbA9ttvb3PnzrXvvvvOtttuu5w21rspqTF3o0gqu5JaIeeatMyGDRvceMG5LhvW/NhHc9xo/3HsWGTHPvbY+/0M5TMz2s/MuP5W8D7z41p+PjP5zPT7mclyCCCAQCkKvPvuu7Z5mCebN2+effvtt7Z27VrbPFSUqXXwtttua61atbIOHTrY5q6hrVmzZqVIVOk2Y1gpUaUzYFgpUaUzaDzv0aNH23vvvWcLFy60zV2827p166x27dpWv359d09njz32sH322ce6du2adY+Ala64Cs2AYTg7k/M5uCOGwQ3JAYFEAQLAiRo8r1Sgc+fONn36dLv++uvdo27dupUuoxn0Q2z8+PGm7pSbNGmS1TJhz9S2bVtr1KiRqTsn/eA74IADslqFfgTdcMMNbl6vFXNWC4Y8E/ZbWpCHzJpVdhw7nLdZHSgpZuK8je68xR77FKdkVm9x7HDsZHWgJM0U998KSZvDSwQQQKBKC8yYMcOGDx/uAr+pNnT58uXu7VmzZtm4cePsnnvusWOPPdbOP/981zNYqmVK7T0Mg+9xDIMbqqHGnXfe6e45rl+/Pm2G8+fPt5kzZ9qIESNsl112scsuu8xXD29pVxDjCRiGs/M4n4M7YhjckBwQSCVQTUMbp5rAewikElANugEDBrgadQr+qiasgqkKrOrRoEEDV8tOQVM9VJP2lVdecd0p1qhRw+644w7bd999U2VdkPdGjRrlxvHRynSjrmfPnq5Wr1ozN2zY0OrUqePKrbIvW7bMpkyZYhMnTrQ1a9ZYly5d7LbbbjONaRxFwj46e+1vjh3OWz/nPedtdOct9tj7OWe1DMcOx47fYyfOvxX8bjPLIYAAAnETUAvBSy65xH3f77DDDtajRw/X25HuB+hRs2bNsnsCCgTrnoACR2oZrHsCw4YNK/nWgxgGP+oxDG64ceNGGzp0qLtnp/uNOj/10L1Jnctqxa/f9bq/t3LlSnd/8rXXXrOlS5e6ihw6lzt16hS8IDHOAcNwdh7nc3BHDIMbkgMC6QQIAKeT4f20AitWrHCtf6dNm5Z2nuQJrVu3tkGDBlm3bt2SJxX89ZgxY1xtX/0IzCbVqlXLBYoHDx7sAtzZLJOvebDPl2x2+XLsZOeUj7mwz4dqdnlin51TPubCPh+q2eXJ9212TvmYC/t8qJInAggggIAn0L9/f1uyZIldeuml1rdv36yCuV999ZVdeOGFtnjxYrv22mute/fuXnYl+R/D4Lsdw+CGXsW7Nm3a2O23326NGzeuNFNV5FAr4AceeMB0n/Kxxx6LrJFHpYUtwAwYhoPM+RzcEcPghuSAQDoBAsDpZHi/UoGPPvrIJkyYYPq/aNEiN8aGxsxRy+CmTZu6R/Pmze3www933S1Xq1at0jwLNcPq1att7NixpnEF1K2TbjbqPTWI1/h5Xvnbt29v/fr1y+qHZKHKrvVgX0jt8uvi2CnvUchX2BdSu/y6sC/vUchX2BdSu+K6+L6taFKod7AvlDTrQQABBEpH4Msvv7QTTzzRVfC++uqrc9rwTz75xFVqP/LII+2qq67KadmqNDOGwfcmhsENlcONN95oqjD71FNP2U477ZRTpuoCWq37n376aWvZsmVOy1almTEMvjc5nzEMLkAOCORXgDGA8+tbpXPv0KGD6ZGYVJsuqi6SE8tR2fN69eq5wK6Cu4lJAeBiClQnli3xOfaJGoV9zrFTWO/EtWGfqFHY59gX1jtxbdgnahT+Od+3hTf31oi9J8F/BBBAAIGwBD799FOX1d57751zlrvttpvrNlath0s5YRh872MY3FA5yFGtfnMN/mrZjh07ugCwzudSDgBjqKMhWOJ8DuanpTEMbkgOCGQSiGYw00wlYlqsBeIQ/M0EHIfgb7ryY59OpjDvc+wUxjnVWrBPpVKY97AvjHOqtWCfSqUw7/F9WxjnVGvBPpUK7yGAAAIIZCug3r6UFixY4P7n8kfLbNiwwY0XnMtyVW1eDIPvUQyDGyoHOS5btsy+++67nDP0Ak4777xzzstWpQUwDL43OZ8xDC5ADgjkV4AWwPn1rbK5L1y40EaOHGlz5syxRo0a2Z577mm9e/e2bbbZJu02n3nmmfbjjz/ao48+mnaeQkxQK9+XXnrJ3n77bVu6dKm1a9fODjnkELcN6davbf33v/+dstVwumXy9T72+ZKtPF+OncqN8jUH9vmSrTxf7Cs3ytcc2OdLNrt8+b7Nzikfc2GfD1XyRAABBBBo27atu3/x/PPPW9euXd1QVdmofP/993bDDTe4WdVysJQThsH3PobBDZVD586dbfr06Xb99de7h4ajyyaNHj3axo8fby1atLAmTZpks0iVnQfD4LuW8xnD4ALkgEB+BQgA59e3Sub+6quv2s0332wa79dL48aNs2eeecauuOIKS9edkoLFGzdu9BaJ5L/GUhwyZIgL/noF0A9GjRmiAefPPvvslEFs1SqcO3euq13oLRfFf+yjUN+yTo4d7P0KcN76lQu+HPbBDf3mEGd7bXOcy8/3ld+jNvhycbcPLkAOCCCAQHELKEB0zjnnuPsZf/zjH0037nv27GmtWrWy7bbbzho2bGh16tQxBXz10H0AjRM6ceJEW7NmjXXp0sXNX9xbmd/SYRjcF8PghsrhhBNOsFGjRtmbb75pffv2dQ07VLFDjVT0aNCgga1bt67sfJ43b5698sorrrvZGjVquPuX4ZQkvrlgGHzfcT5jGFyAHBDIrwAB4Pz6Vrncv/nmG7vllltc8PfQQw91tWZ1UaQadIsWLbILLrjArrrqKjviiCOKctsffPBBF/zVOCEK+KqrjnfffdcUwH722Wfto48+sr/+9a+27bbbFl35sY92l3DsROePPfZ+BPjM9KMWzjJxt497+fnMDOc49pNLnO39bC/LIIAAAnEUUM9lCv4MHz7c9WimiuqVpVq1arkezwYPHmxxH46gsm3NZjqG2ShlngfDzD7ZTFVljb///e+u9e+0adNszJgx7lHZsq1bt7ZBgwbZvvvuW9msVX46huHsYs7n4I4YBjckBwTSCRAATifD+ykFnn76aVfz9bTTTnM/mLyZTjnlFLv//vtdS1p1jVS7dm1X+86bXgz/VYNX3TirZu/DDz9c1tVLnz597KSTTrLLL7/cBYD/8Ic/2J133ulq/hZDub0yYO9JFP4/x07hzb01Yu9JFP4/9oU399aIvScRzX++b6Nx11qxj86eNSOAAAKlJHDUUUdZt27dbOzYsa5C+KxZs2zFihWmnhw0BIcqijdt2tQ92rdv74aCUiVy0lYBDLda+H2GoV+5rcuppa8acagxx4QJE9x/NU5ZtWqVa7ii1pneudy8eXM7/PDDXdfv1apV25pJiT/DMJwDgPM5uCOGwQ3JAYFUAgSAU6nwXlqB+fPnu9qyCgAnppo1a5pqw2r8jHvuuceuu+46+9vf/mbFND7O559/bj/99JPrGiZ5nA91/XTffffZRRddZB9++KFde+21boyfYqrdi33iEVfY5xw7hfVOXBv2iRqFfY59Yb0T14Z9okbhn/N9W3hzb43YexL8RwABBBDIt0C9evVcYLdfv37lVqUAMMGhciRpX2CYlibrCRhmTZVxxg4dOpgeiUn3/4rpnl5i2YrxOYbB9wrnM4bBBcgBgfAFqoefJTlWZYElS5a4IK+6CUmV1JL21FNPtfXr17uxdhcuXJhqtkjeU9mVWrZsmXL9zZo1s9tvv91t36RJk+yuu+5KOV9Ub2IflbwZxw72fgU4b/3KBV8O++CGfnOIs722Oc7lV9mV+K3jGAr6J+72BcViZQgggEARCxD8Db5zMMQwuEDwHAj+YhhcIJwc+EwM7ohhcENyKF0BAsClu+99bfkOO+xgS5cutXXr1qVd/qyzzrKePXvaypUr7bLLLrPvvvsu7byFnKCyKy1evDjtajXPrbfeauomRmMCP/PMM2nnLfQE7AstvnV9HDtbLQr9DPtCi29dH/ZbLQr9DPtCi5dfn/z5rVPepFCvsC+UNOtBAAEESltArXxHjRrlev26+OKL3Tii6gksUxo5cqT97ne/s+effz7TbCUzDcPguxrD4IbKQQ1PNBbwJZdc4noj1NBva9euzZj5mWee6c7njDOV0EQMg+9szmcMgwuQAwL5ESAAnB/XKptrmzZtbOPGjTZixIiM2zhkyBDbd999TWNvXHrppbZ8+fKM8xdiYqtWrUxdVf/3v//NWB6N8aMurGvUqGHDhw83XegVQ8I+ur3AsYO9XwHOW79ywZfDPrih3xzibK9tjnP5+b7ye9QGXy7u9sEFyAEBBBCIh4DG+b3wwgvt5ptvtpdfftmmT59u//znP+3cc8+1O++8M23gaNmyZTZ37lzT/1JPGAY/AjAMbqgcXn31VRs4cKA7h9966y0bN26cG45OlTXee++9tCuZM2eOO5/TzlBCEzAMvrM5nzEMLkAOCORPoMY1m1P+sifnqiaw66672gsvvGD6YaUaYhpTQ601atWqVW5TFTw96KCDbOrUqfbpp5+6H2GrVq1y8+jHWRSpdu3a9sMPP9iMGTNs7NixbiwQlTt5PGCV7Wc/+5mpS+jXX3/dJk+e7ALZKr+C2npEkbCPzp5jx9xFVRTHPfbY+z3u+MyM7jMzzvY63uJcfj4z+cz0+5nJcggggECpCNx7770uaNS4cWP77W9/az169LBtt93W5s2bZ2oFrPsFhx12mOk7NTG9++67NnPmzEjvCSSWJ8rnGAbXxzC44TfffONa/aq176GHHmq/+c1v3DjAGpbjiy++sDFjxrh7e6rcmZweffRRU4vNqO5PJpcnqtcYhiPP+RzcEcPghuSAQDoBAsDpZHg/pYAGtN95551dYHf27Nk2YcIE69OnjzVo0KDC/BonuHv37vb+++/bggULyqZH+QNrzz33dAFpBaWnTZvmurLu1q1bWdkSn6gl8I477mhvvvmm685a06IMAGMfXTBD+55jJ5qKG9hHF8zAHnsdA35S3L+v4l5+vq/4vvJz3rIMAgggUAoC33//vV199dXWsGFDUwDowAMPtN122810T+Dggw+2KVOmuHsX77zzjh1xxBGuBzHPhQDwFgkMvSPC/38M/dslLvnII4+YztXTTjvN/vCHP5ju4f3iF7+wfv36uXt9uhc5adIkV7mzdevWiYu6858AsBmG5Q4LXy84n32xlVsIw3IcvEAgdAECwKGTVv0M9cNJgV0FeNUC+Pjjjy93YZQooHl69eplTZs2dYHg9evXR1rDTrV4dSHXsmVLV6O3Xbt21rFjx8Qil3uu6ZpftQfVnXWUAWAVDPtoWl/LnmMnuhvq2GOvc9BP4jMzus/MONvrWItz+fnM5DPTz+clyyCAAAKlIKBuXzXEk1oKqseyxKQWwbrPoSCw5ps/f75rCVytWjU3GwHgLVoYJh41/p5j6M8teamnn37avvrqKxs2bFi5e5LVq1e3Ll26mCp1quGHevbr1KmT673Qy4MWwFskMPSOCP//OZ/923lLYuhJ8B+B/AhU21zjaVN+siZXBMoLrFu3zl1E7b777uUnxOTV119/7bqIadGiRUxKvLWY2G+1iOIZx04U6lvWiT32fgT4zPSjFs4ycbePe/n5zAznOPaTS5zt/WwvyyCAAAJRCIwfP96GDh1qQ4YMsd69e6csgj6Pzz77bFu6dKmdcMIJbrxgzfjYY4/Zgw8+aAMGDIi0UnvKQhfwTQyDY2MY3FA5nHrqqaaxV//973+nzfCBBx6wJ554wrX6v++++1yPhppZXUZv3LjRtRBOu3AJTMAw+E7mfMYwuAA5IJBfger5zZ7cEdgqoNbAcQ3+ais01nEcg78qO/ZSiC5x7GDvR4Dz1o9aOMtgH46jn1zibh/38vN95eeoDWeZONuHI0AuCCCAQP4F9FmrtHjx4rQr0zy33nqr1a1b15599ll75pln0s5bihMwDL7XMQxuqBzkqIoaqoCZLp111lnWs2dPN6zbZZddZt999126WUvyfQyD73bOZwyDC5ADAvkVIACcX19yRwABBBBAAAEEEEAAAQQQQAABBBCIWKBVq1auq9j//ve/tnz58rSl0Vii1113ndWoUcOGDx/uuo1OO3OJTcAw+A7HMLihcmjTpo1rxTtixIiMGarFv4Zz07Bul156acZzP2NGVXAihsF3KuczhsEFyAGB/AowBnB+fckdAQQQQAABBBBAAAEEEEAAAQQQQCBigdq1a9sPP/xgM2bMsLFjx5rGCq1Vq5Y1adKkQsl+9rOfWbNmzdz4oZMnT3bBo1WrVrlAkoJJpZowDL7nMQxuqBx23XVXe+GFF+ytt96yhQsX2k8//eRaBeucTkyqyKExv6dOnWqffvqpjRs3znQuKw0cODBx1pJ7jmHwXc75jGFwAXJAIL8CBIDz60vuCCCAAAIIIIAAAggggAACCCCAAAJFILDnnnu6IJACQdOmTXPdx3br1i1lydQSeMcdd7Q333zTdSGrmRT8LeUAsAwwlEKwhGEwPy1dr149N6avAruzZ8+2CRMmWJ8+faxBgwYVMtcwLd27d7f333/fFixYUDa91APAGJYdCoGecD4H4nMLYxjckBwQSCdAADidDO8jgAACCCCAAAIIIIAAAggggAACCFQZAbXWOuKII6xly5am5+3atbOOHTum3T5N1/xffPGFawVMANicG4ZpD5msJnAcZsVU6UytW7d2gV0FeNUC+Pjjj3fdvKdaUPP06tXLmjZt6gLB69evL/kWwHLCMNXRktt7nM+5eaWaG8NUKryHQDgC1TZtTuFkRS4IIIAAAggggAACCCCAAAIIIIAAAghUPYGvv/7adAutRYsWVW/jCrRFGAaHxjC44bp162z+/Pm2++67B8+sRHPAMJwdz/kc3BHD4IbkULUFCABX7f1bVFu3dOlSe/HFF+30008vqnKVQmGwj24v6waBuhZTbdQDDzwwuoKU4Jqxj26nY499dALRrpnv2+j8sY/OnjUjgAACCCCAAAIIIIAAAggggEDxCdQsviJRoqomMHPmTHv++edt4sSJtnHjxsgCwApIaP1BUvXq1U2PuCTso9tTK1assJdeesleeOEFW7x4sQ0YMCCyAPCPP/4YGKJmzfh8XWAfeHf7zgB733SBF8Q+MGGgDPi+DcQXaGHsA/GxMAIIIIAAAggggAACCCCAAAIIVFGB+NzRr6I7oKpu1vfff29jxoxxgd/PP/+8bDNr1apV9rzQT9544w0bMmRIoNUqiDdw4MBAeeR7YezzLZw5//fee88FfcePH28bNmwom1njWUSVzjnnHJs1a1ag1U+aNCnQ8oVYGPtCKKdeB/apXQrxLvaFUE69Dr5vU7sU4l3sC6HMOhBAAAEEEEAAAQQQQAABBBBAIM4CBIDjvPeKsOwff/yxC/q+8sortn79+rIStm3b1o455hjr2bNn2Xs8CVcA+3A9c8lt9erV9vLLL7tjf968eWWL1q1b1w477DDr3bu37b333mXv8yQ8AezDs8w1J+xzFQtvfuzDs/STE9+3ftTCWQb7cBzJBQEEEEAAAQQQQAABBBBAAAEEqr4AAeCqv4/zvoVr1641BXzVzXNiK8MaNWrYscce6wK/7du3z3s5KltB586d7bnnnqtstrLpal0yfPhwmzFjhnuvRYsWdsABB5RNL4Yn2Ee7F+bMmeOO+7Fjx9qaNWvKCtOmTRv79a9/7YK/9erVK3s/qie33Xab5dINtFrL33PPPWXb1Ldv36iKnna92KelyfsE7PNOnHYF2KelyfsEvm/zTpx2BdinpWECAggggAACCCCAAAIIIIAAAgggkFag2uZxUTelncoEBDIILFiwwAW/1NXzqlWr3JzVqlWz/fff395//32rU6eOjRw5MkMOxTtJAbBbb73Vli5d6gqpQPbgwYOtGIJ5KhD20R0769atM3XvrAoPH374YVlBmjRpYi1btnTH/iWXXGLHHXdc2bS4PPEqPeicVtphhx1ct+mqPFEMCfvo9gL22OdDoNg/c7TNfN/mY89nlyf22TkxFwIIIIAAAggggAACCCCAAAIIIJBKgBbAqVR4L62AWhH+73//c8Gvd955p2y+nXfe2Y4++mg76qijrFmzZtavXz/buHFj2fS4PPnhhx9cq9/Ro0e7IhdTAAz7aI+iRYsWueNex8bKlStdYTSm9UEHHWS9evVyFR9GjRrlAsDRltTf2qdMmeIqPXz77bcug2Kq9IC9v30axlLYh6HoLw/s/bmFsRTft2Eo+ssDe39uLIUAAggggAACCCCAAAIIIIAAAggkCxAAThbhdUaBiy66yN599103T+PGjV0Xtz169LC99tor43JxmDh16lS75ZZbrBgDYPLDPrqjSN2Ay19Jrdw7depkhx9+uDv+GzRoEF3BQlizKj3cdddd9tJLL7ncmjdv7lr9qiV/MSTso9sL2GOfD4Fi/8zRNvN9m489n12e2GfnxFwIIIAAAggggAACCCCAAAIIIIBAZQIEgCsTYno5AY3DpnTYYYfZ2WefbTvttFO56XF8EYeb0XLFPrqjy7Nv1KiR6wq8e/fuVrt27egKFNKaVelBXZ1/8803Lsc+ffrY+eefXzRdnatQ2Ie0s31kg70PtJAWwT4kSJ/ZeP781vEJGGAx7APgsSgCCCCAQKUC6mlCQ5tUlqpXr25169atbLaSnI5h8N2OYXBD5bBmzRr76aefKs1Mw9PVrMnt71RQGKZSye09zufcvFLNjWEqFd5DIDwBvgHDsyyJnPbYYw+bM2eOGwNV46Cq6+du3bq5rp9bt24dO4M333zTtfpNDIBprN/69esX3bZgH90uUatYPZYsWWI33nijDRs2zPbbbz9T63cd/7qgiFPSmN1q9asuq5W0bZdffrl16dKl6DYD++h2CfbYhyUQp88cbTPft2Ht+dzzwT53M5ZAAAEEEMheQNf/Q4YMyWqBGjVqmHp72m233dywP8cccwxBpM1yGGZ1+GScCcOMPFlPvOCCC2zWrFlZzb/NNttYixYtbJ/2b5LRAAAhJklEQVR99rH+/ftbHO9fZrWhOc6EYY5gKWbnfE6BkuNbGOYIxuwI5ChQbdPmlOMyzF7iAkuXLrUxY8a44NHChQvLNHTTTuMAKyh26qmnujGAR44cWTa9mJ7oZvTdd99tL774oitWMQfAEt2wT9Qo7HPVLJ0+fbo77idNmmQbNmxwBVBlAXUHrWN/3rx5dtttt9kll1xixx13XGELmOXapk2b5io9KJitpBsZavVbjJUevE3C3pMo/H/sC2/urRF7TyKa/3zfRuOutWIfnT1rRgABBKq6wOTJk7MOACdbtGnTxu68807bbrvtkieV1GsMg+9uDIMbKoczzzwz6wBw4hpVuUPDjvTr1y/x7ZJ8jmHw3c75jGFwAXJAIL8CBIDz61vlc3/vvfdcQOy1114r66q1Vq1arhuWevXq2QsvvGB6XUzprbfesptvvtm15lS5evfubar1VswBsFR+2KdSKcx7K1eutHHjxrkKBGoR7yV1E6YudNSK/KSTTvLeLor/q1evdpUevEoZqvRw2WWXWdeuXYuifNkWAvtspcKfD/vwTbPNEftspfIzH9+3+XHNJlfss1FiHgQQQACBbAV0TfT1119XOvvGjRtt2bJlrlKSKtDqfocq53Xq1MkFgSvNoArPgGHwnYthcEPlsHjx4qy6dFcDEFUwXLRokbtH+eWXX5q6eb/jjjvcOR1OaeKZC4bB9xvnM4bBBcgBgfwKEADOr2/J5K4vPHUJrRa1H3zwQdl2q8skjaF35JFH2t577132fhRPVMZ77rnH/vvf/7rVN2vWzAXADjjggCiKE9o6sQ+N0ldGs2fPdpUgFBD+/vvvy/LYc8893XGv8YKjriWulss33XRTWaWHXr162e9///vYVXoow/2/J9gnixTuNfaFs05eE/bJIoV7zfdt4ayT14R9sgivEUAAAQQKKfDJJ5/YOeec43o5u/fee22vvfYq5OqrxLowDL4bMQxuqLFGr7nmGvvf//5n+++/v91+++3BMy2xHDAMZ4dzPgd3xDC4ITmUhgAB4NLYzwXdys8//9wFxNRNtGrNeqlly5bWs2dPO+OMM7y3Cvo/uVsOtdasXbt2TmU45ZRTTI9iTdhHt2fWr19vEydOdMe+Aq5eUvdCBx54oJ122mluXEnv/UL+T+zWp1q1atawYcOcV+91l57zggVYAPsCIKdZBfZpYArwNvYFQM6wCr5vM+DkeRL2eQYmewQQQACBlAIa6keVyU888UTXg1jKmXgzowCGGXmymohhVkwZZ/rmm2/shBNOcK36X3rpJTfWd8YFmFhBAMMKJL7e4Hz2xVZuIQzLcfACgZQCNVO+y5sIBBBo1aqVnXvuuTZo0CCbOnWqC4hNmTLFdc/y6KOPRhYATt4kddWrRy5p7dq1ucxe8HmxLzh52QpVmUDjX+vx1VdfmS4k9FAXY6+//rq1a9cusgBwWSE3P9Gw7999913iW7F/jn10uxB77CsTqIqfOdpmvm8r2/P5m459/mzJGQEEEEAgvYB6eFIAWNd6JH8CGPpzS1wKw0QNf8/VG6AeulezZMkSAsA+GDH0gZZiEc7nFCg5voVhjmDMXpICBIBLcrcXZqNr1qxpBx10kHuoJbBaBI8aNaowK0+xFnVBff/996eYkv1b+pETh4R9tHupRYsWNnDgQBswYIDNmDHDHfd16tSJrFBXXnllzpUdIitswBVjHxAwwOLYB8ALuCj2AQEDLM73bQC8gItiHxCQxRFAAAEEchLYYYcd3PwrVqzIaTlm3iqA4VYLv88w9CtXfjk5KgDM+VzeJZdXGOailXpezufULrm8i2EuWsxbqgIEgEt1z/vcbvWvr3HYdt99d6tXr17WuTRu3Nh1nRxl98kaj7hDhw5Zl7nYZsQ+uj2iFrNz5851Y/m2adMm64Kou+XOnTu7R9YL5WHGn//853nItTBZYl8Y51RrwT6VSmHew74wzunWwvdtOpn8v499/o1ZAwIIIICAP4FFixa5BXVfgeRPAEN/bolLYZio4f85jv7tvCUx9CT8/8fQv523JIaeBP8RSC9QPf0kpiBQUWDYsGF24YUXuu6ck6f++OOPtm7dOjeORvK0Ynj99ttv29ChQ23kyJGupl8xlCmXMmCfi1a4837wwQfuuH/ooYdSZqzjfsOGDSmnFcObN910k9133302c+bMoi5nKivsU6kU5j3sC+Ocai3Yp1Ip3Ht83xbOOnlN2CeL8BoBBBBAoFgE3n//fVeU5s2bF0uRYlcODIPvMgyDGy5evNjUS6FSXHr5C77V4eaAYTienM/BHTEMbkgOVV+AFsBVfx8XbAt1005dPKu72aOOOqpg6812RWq5PH78ePfQMhpDrkuXLrb//vvbvvvua3Xr1s02q6KbD/vodonGjOnfv7/tuOOO9q9//Su6gmRYs1ovz5o1y0aMGGHbbLONO9513Ov432WXXTIsWdyTsI9u/2CPfSaBqvqZo23m+zbTns/vNOzz60vuCCCAAALpBaZPn24TJ050M/zyl79MPyNT0gpgmJYm6wkYZk2VdkZV3r/nnnvcdPUQuP3226edlwmpBTBM7ZLru5zPuYpVnB/Diia8g0AqAQLAqVR4r0oKtG3b1k466SR79913bfbs2fb555+7x7PPPmsaR26vvfayrl27uoBw+/btTd33ksIRwD4cR7+5/OY3v7FJkybZO++8Y8uXL7cpU6a4h/JTDXYFg3Xs77ffftawYUO/q2G5FALYp0Ap0FvYFwg6xWqwT4FSoLf4vi0QdIrVYJ8ChbcQQACBIhNQr2Vr1qyptFQ//fSTG/pq6dKl9tZbb9ljjz1mGzdutNatW0c+vE+lhc/zDBgGB8YwuKFyUCMPnZeVJQUsV61aZfPmzbOnn37aPvzwQ7fIr3/968oWrfLTMQy+izmfMQwuQA4I5FeAAHB+fcm9iAQ0MPzgwYNdifQjR11sKiCmx8cff1z2/P7777dGjRq5CzuvlWTTpk2LaEviVxTso91nRxxxhOmhpIoP3nGvyhBqyamW+3qo0oPG9/aO+z333NNVjoi29PFeO/bR7T/ssY9OILo1832LfXQCrBkBBBAofoE333zThgwZ4qugTZo0sRtvvLHkr48w9HX4lFsIw3Icvl/8/ve/dz2d+clAFVZ79OjhZ9EqtQyGwXcn5zOGwQXIAYH8ChAAzq8vuRepQL169Vz3t+oCV0k1Aj/66CPTOMEKiik4/Morr7iHpv/85z938/fq1ct23XVXvUXyKYC9T7iQFlPX53oce+yxLkeN3aJj3gsKqzKEHo8//rjrFl2tghUQPv7440MqQelmg310+x577KMTiG7NfN9iH50Aa0YAAQSqjkC7du3swAMPtJNPPtm23XbbqrNhBdwSDINjYxjcsEGDBm44rH79+rl7HMFzLL0cMAxnn3M+B3fEMLghOZSOAAHg0tnXbGkGgTp16rgfghoLWEldeKibaA0mP23aNPeYP3++6WYqAeAMkD4mYe8DLcRFWrZsaXocffTRLtdvv/3WHfc69l999VV7/fXX3YMAcIjo/5cV9uGbZpsj9tlKhT8f9uGbZpsj37fZSoU/H/bhm5IjAggg4EegU6dONmLEiEoXrV69ugv2KuCr4aJIWwUw3Grh9xmGfuXKL3fDDTfY+vXry7+Z4pV+hylwqft5pPICGJb38POK89mPWvllMCzvwSsEwhbgl2zYouQXa4FNmza5LnI1Joj3UODXS/rhSMqPAPb5cc02V42Jo5a/3nGv/ytXrnSL165dO9tsmM+HAPY+0EJaBPuQIH1kg70PtJAW4fs2JEgf2WDvA41FEEAAgRAF6tat63pDCjHLkssKw+C7HMPghsqhRYsW4WRUwrlgGHzncz5jGFyAHBDIrwAB4Pz6knsMBDQGqlr5Tp061WbOnGnff/99Wan1Ra7untRVdNeuXW2nnXYqm8aT4ALYBzf0m4NauauVr8Yr0WPu3LmmG9Neat26tR111FHu2N9nn328t/kfggD2ISD6zAJ7n3AhLIZ9CIgBsuD7NgBewEWxDwjI4ggggEBEAqoMO2PGDNdbUvv27a1atWoRlSS+q8Uw+L7DMLih7nPMmjXLvvzyS+vcubNrDRw819LKAcNw9jfnc3BHDIMbkkPpCRAALr19HsoWf/XVV5bcGlateZSWLl1qCxcuTLuenXfeOe20QkzYsGGDvffee2WBr3nz5pVb7W677eaCXhr3tGPHjkXX5RP25XZXQV+sWbOmwrGt411JwY1Mx/12221nDRs2LGh5k1f29ddfu+NelR10M2P16tVls6hLJF0MqaKDjv3mzZuXTSuGJ9hHtxewx96vQJw/c7TNfN/63fPBl8M+uCE5IIAAAgikF1C3sbommjhxorvm79u3b9nMul9w1VVXuek//fSTe79p06Z25plnWu/evcvmK/UnGAY/AjAMbqgcPv/8c/vf//7n7nXcfffd5TLVkFa33nqrLV++3L1fo0YNU3ez1157LYHgBCkMEzB8PuV89gmXsBiGCRg8RSBEgWqba/FsbfIVYsZkVTUFdNGjmnNB0qRJk4Is7ntZ/aD5+9//7lr5KqDhpcaNG7uAlwJfCoBtv/323qSi+o99dLtj8uTJNmTIkEAFGDBggA0cODBQHn4X1jhXY8aMsQULFpRloQufDh06uMoOauG+++67m8a6KraEfXR7BHvs/QrE+TNH28z3rd89H3w57IMbkgMCCCCAQGYB3QK74oorTIEhpZNPPtnOO++8soUULBo5cqR73bJlS1u3bp2r5K7rp2HDhrl7BmUzl+gTDIPveAyDGyoHDV11/vnnuwr5ej1u3DjbZptt9NQ+++wzGzRokOn+X61atWzXXXe1Tz/91FSxY7/99nPnM2N8Y+gOloB/OJ8DAm5eHMPghuSAQDoBWgCnk+H9Kieg1pkKaOjCTYFetXJU4Ktt27ZVbluLbYOwj3aPjB8/3gV/1ar3gAMOcMe9Lni23XbbaAtWAmvHPrqdjD320QlEt2a+b7GPToA1I4AAAvEQeOSRR1zwV0GiE0880Xr06FFW8AkTJpQFf1UBWC1+dVP6mWeesbvuusuuvvpqe/LJJ4u20njZhuT5CYbBgTEMbvjtt9/alVde6YK/GrZK52tiQHfo0KEu+KvA7z333OPuf6glsCp8qEe0hx9+2M4666zgBYlxDhiGs/M4n4M7YhjckBwQSCdAADidDO+nFPjb3/5mGzduTDktLm+q/LpB2qxZM/do0qRJLC7gsI/uCFPr8BdffDFQAbxaqIEyCbiwLnbUEt479ou11W/iZmKfqFHY59gX1jtxbdgnahT+Od+3hTf31oi9J8F/BBBAAIF8CPzwww+mm8zq+UgBIY3tm5i8az5VmvW6e9bYvwoUv/nmmzZt2jQ3nNQhhxySuFhJPccw+O7GMLihcnjqqadc6/xDDz3Udemc2KPZRx99ZN5wb6rM4VV+V49/6uL9nHPOcQ1ESj0AjGHwY5HzGcPgAuSAQH4FCADn17fK5e79aIrjhu211152wQUXuAu3d955x0aPHu0e2haN+6sb7moRvOeee5arNVgs24p9dHtCtUg1hm9c07nnnls2Jo6OfT0eeughNyaxWsPruNfxr7Gtii1hH90ewR57vwJx/szRNvN963fPB18O++CG5IAAAgggkF5g7ty5bqICRsnBX3X1PHPmTDe9T58+FTLR9ZICwJ988omVcgAYwwqHRs5vYJgzWcoF1J2zkoYQSQz+6j2N8a3Upk0b22OPPdxz74/u+dWvX9/1krZ27dqyLqO96aX0H8Pge5vzGcPgAuSAQH4FCADn15fci0hAATzV3NVDF3dvv/22CwarJq/GNdbj8ccft3r16rnxQLyA8I477lhEWxHPomAf7X5Td896KC1atMgd97og0jnw2muvuYemqWskLxi89957W+3atfU2KYAA9gHwAi6KfUDAAItjHwAv4KJ83wYEDLA49gHwWBQBBBAokIB3o75du3YV1qgWgxs2bHCBpE6dOlWY3rp1a/fe7NmzK0wrpTcwDL63MQxuqBzkqHsWrVq1qpCh7nUoqcJ7qqTzWeMHKw8FhEs1YRh8z3M+YxhcgBwQyK8AAeD8+pJ7kQrUqVPHjYWqrp2UFi9eXBYMVq3fSZMmuYem7bzzzmWtg/fdd9+Srh0oj6AJ+6CCwZb/2c9+Znr079/f1q9fb++++27Zsa8ukvRQN0DaTzrevYBwqouqYCUpvaWxj26fY499dALRrZnvW+yjE2DNCCCAQHEKfP31165gqXqcmD59upumlsGppq9evdpNV8vBUk4YBt/7GAY3VKOO7777zg3npm7aE5Na9Sq4q+RVhE+cruecz+YaxmCYfGTk/przOXez5CUwTBbhNQLhChAADteT3GIq0LJlSzvuuOPcQ7V+33//fXvrrbdcV7nq4unZZ591jwEDBtjAgQNjupXFWWzso9svqi27//77u8f5559v+tGlFvGqLatuotVK2Os6SZUiSOEJYB+eZa45YZ+rWHjzYx+epZ+c+L71oxbOMtiH40guCCCAQFCBXXbZxWWxbNmyClnp+l9J10epktdVqrqULeWEYfC9j2FwQ1V03GGHHeybb76xjRs3Wo0aNcoy1b0M3dfTkEa/+MUvyt73nih4/Nlnn1mtWrVc5Xjv/VL7j2E4e5zzObgjhsENyQGBTALVM01kGgKlKKAfgbqo0w9FdQO9zz77lCJDJNuMfSTsZStt1qyZdejQwdWS/eUvf2mNGzcum8aT/Apgn1/fTLljn0knv9Owz69vptz5vs2kk99p2OfXl9wRQACBTAJt27Z1k71grzfvV1995cb21WvdA0hOP/30k6sgrvd//vOfJ08uqdcYBt/dGAY3VA5y1Lnpjd3t5Tp+/Hj3VMNaaYi35DRjxgy3nHo5U5C4lBOGwfc+5zOGwQXIAYH8CpT2N11+bck9RgIaF/W9995zLX/V+le1Ab1UvXp122OPPdzYId27d/fe5n9IAtiHBOkjmzVr1pjGutIxr+Nf3SR5XSEpu0aNGtnhhx+edtwcH6tkkf8TwD66QwF77KMTiHbNfN9G5499dPasGQEEEEgUUPC2SZMm9sEHH9jTTz9tJ554oi1ZssRuv/1227Rpk6nHBgWNktMjjzxiH3/8sQsW7bbbbsmTS+o1hsF3N4bBDZWDWutPnjzZhg8fbsOGDbOmTZvaxIkT7eWXX3YrOProoyus6Ntvv7VbbrnFvd+xY8cK00vtDQyD73HOZwyDC5ADAvkVqLb5R+6m/K6C3BEoLoEff/zRZs2aVRbsVfBr+fLl5QqpcX87d+7sHhoHtUGDBuWm88KfAPb+3MJaShc7XrBX/+fMmeO6S/Ly32abbVzLd+/YV0v45PF0vHn5n5sA9rl5hTk39mFq5pYX9rl5hTk337dhauaWF/a5eTE3AgggUGgBVXrV8Df6vNZ1/qpVq1xrQA1V8be//c28oJC6lVVLwtdee8284XCGDBlivXv3LnSRi259GAbfJRgGN9Tt7CuuuMJef/11d99C5/PKlStdxgcffLDdcMMNpgYdSqqMN3r0aBs7dqypxX/r1q3t/vvvT9lC2C1QIn8wDGdHcz4Hd8QwuCE5IJBOgABwOhner3ICc+fOdRd0avG4fv36ctu3/fbbu25vvcCXxhIhhSeAfXiWfnLShc2rr75qX375ZbnFvdbt++23n6vssNdee7lxcMrNxItAAtgH4gu0MPaB+AItjH0gvkAL830biC/QwtgH4mNhBBBAoKACr7zyij322GO2YMECt161HLzooovskEMOKSuHxhBN7AFMrYUvuOCCsuml/gTD4EcAhsENVYHj5ptvtqlTp9ratWvdWMDqxv26664zjXHrpQceeMCeeOIJ97Jhw4b2j3/8w7X496aX8n8Mw9n7nM/BHTEMbkgOCKQSoAvoVCq8VyUFVMvvnXfecdtWt25dN7avF/BVlx20dMzfbsc+f7bZ5Kwxrrzg7y677FKudXv9+vWzyYJ5fApg7xMuhMWwDwHRZxbY+4QLYTG+b0NA9JkF9j7hWAwBBBCIQKBHjx6mxxdffGHr1q2zXXfdtUIpNGa73m/evLn16dPH1KKQtFUAw60Wfp9h6Fdu63K6n3H99de783j27NnunE11j6NFixbWvn1769Spk+v6vVmzZlszKfFnGIZzAHA+B3fEMLghOSCQSoAWwKlUeK9KCqjbZ40PoqBvhw4d3Pg9VXJDi3CjsI92p6h2u1q1q6UvFzqF3RfYF9Y7cW3YJ2oU9jn2hfVOXBvft4kahX2OfWG9WRsCCCCAAAIIIIAAAggggAACCGQWIACc2YepCCCAAAIIIIAAAggggAACCCCAAAIIIIAAAggggAACCCCAQGwEqsempBQUAQQQQAABBBBAAAEEEEAAAQQQQAABBBBAAAEEEEAAAQQQQCCjAAHgjDxMRAABBBBAAAEEEEAAAQQQQAABBBBAAAEEEEAAAQQQQAABBOIjQAA4PvuKkiKAAAIIIIAAAggggAACCCCAAAIIIIAAAggggAACCCCAAAIZBQgAZ+RhIgIIIIAAAggggAACCCCAAAIIIIAAAggggAACCCCAAAIIIBAfAQLA8dlXlBQBBBBAAAEEEEAAAQQQQAABBBBAAAEEEEAAAQQQQAABBBDIKEAAOCMPExFAAAEEEEAAAQQQQAABBBBAAAEEEEAAAQQQQAABBBBAAIH4CBAAjs++oqQIIIAAAggggAACCCCAAAIIIIAAAggggAACCCCAAAIIIIBARgECwBl5mIgAAggggAACCCCAAAIIIIAAAggggAACCCCAAAIIIIAAAgjER4AAcHz2FSVFAAEEEEAAAQQQQAABBBBAAAEEEEAAAQQQQAABBBBAAAEEMgoQAM7Iw0QEEEAAAQQQQAABBBBAAAEEEEAAAQQQQAABBBBAAAEEEEAgPgIEgOOzrygpAggggAACCCCAAAIIIIAAAggggAACCCCAAAIIIIAAAgggkFGAAHBGHiYigAACCCCAAAIIIIAAAggggAACCCCAAAIIIIAAAggggAAC8REgAByffUVJEUAAAQQQQAABBBBAAAEEEEAAAQQQQAABBBBAAAEEEEAAgYwCBIAz8jARAQQQQAABBBBAAAEEEEAAAQQQQAABBBBAAAEEEEAAAQQQiI8AAeD47CtKigACCCCAAAIIIIAAAggggAACCCCAAAIIIIAAAggggAACCGQUIACckYeJCCCAAAIIIIAAAggggAACCCCAAAIIIIAAAggggAACCCCAQHwECADHZ19RUgQQQAABBBBAAAEEEEAAAQQQQAABBBBAAAEEEEAAAQQQQCCjAAHgjDxMRAABBBBAAAEEEEAAAQQQQAABBBBAAAEEEEAAAQQQQAABBOIjQAA4PvuKkiKAAAIIIIAAAggggAACCCCAAAIIIIAAAggggAACCCCAAAIZBQgAZ+RhIgIIIIAAAggggAACCCCAAAIIIIAAAggggAACCCCAAAIIIBAfAQLA8dlXlBQBBBBAAAEEEEAAAQQQQAABBBBAAAEEEEAAAQQQQAABBBDIKEAAOCMPExFAAAEEEEAAAQQQQAABBBBAAAEEEEAAAQQQQAABBBBAAIH4CBAAjs++oqQIIIAAAggggAACCCCAAAIIIIAAAggggAACCCCAAAIIIIBARgECwBl5mIgAAggggAACCCCAAAIIIIAAAggggAACCCCAAAIIIIAAAgjER4AAcHz2FSVFAAEEEEAAAQQQQAABBBBAAAEEEEAAAQQQQAABBBBAAAEEMgoQAM7Iw0QEEEAAAQQQQAABBBBAAAEEEEAAAQQQQAABBBBAAAEEEEAgPgIEgOOzrygpAggggAACCCCAAAIIIIAAAggggAACCCCAAAIIIIAAAgggkFGAAHBGHiYigAACCCCAAAIIIIAAAggggAACCCCAAAIIIIAAAggggAAC8REgAByffUVJEUAAAQQQQAABBBBAAAEEEEAAAQQQQAABBBBAAAEEEEAAgYwCBIAz8jARAQQQQAABBBBAAAEEEEAAAQQQQAABBBBAAAEEEEAAAQQQiI8AAeD47CtKigACCCCAAAIIIIAAAggggAACCCCAAAIIIIAAAggggAACCGQUIACckYeJCCCAAAIIIIAAAggggAACCCCAAAIIIIAAAggggAACCCCAQHwECADHZ19RUgQQQAABBBBAAAEEEEAAAQQQQAABBBBAAAEEEEAAAQQQQCCjAAHgjDxMRAABBBBAAAEEEEAAAQQQQAABBBBAAAEEEEAAAQQQQAABBOIjQAA4PvuKkiKAAAIIIIAAAggggAACCCCAAAIIIIAAAggggAACCCCAAAIZBQgAZ+RhIgIIIIAAAggggAACCCCAAAIIIIAAAggggAACCCCAAAIIIBAfAQLA8dlXlBQBBBBAAAEEEEAAAQQQQAABBBBAAAEEEEAAAQQQQAABBBDIKEAAOCMPExFAAAEEEEAAAQQQQAABBBBAAAEEEEAAAQQQQAABBBBAAIH4CBAAjs++oqQIIIAAAggggAACCCCAAAIIIIAAAggggAACCCCAAAIIIIBARgECwBl5mIgAAggggAACCCCAAAIIIIAAAggggAACCCCAAAIIIIAAAgjER4AAcHz2FSVFAAEEEEAAAQQQQAABBBBAAAEEEEAAAQQQQAABBBBAAAEEMgoQAM7Iw0QEEEAAAQQQQAABBBBAAAEEEEAAAQQQQAABBBBAAAEEEEAgPgIEgOOzrygpAggggAACCCCAAAIIIIAAAggggAACCCCAAAIIIIAAAgggkFGAAHBGHiYigAACCCCAAAIIIIAAAggggAACCCCAAAIIIIAAAggggAAC8REgAByffUVJEUAAAQQQQAABBBBAAAEEEEAAAQQQQAABBBBAAAEEEEAAgYwCBIAz8jARAQQQQAABBBBAAAEEEEAAAQQQQAABBBBAAAEEEEAAAQQQiI8AAeD47CtKigACCCCAAAIIIIAAAggggAACCCCAAAIIIIAAAggggAACCGQUIACckYeJCCCAAAIIIIAAAggggAACCCCAAAIIIIAAAggggAACCCCAQHwECADHZ19RUgQQQAABBBBAAAEEEEAAAQQQQAABBBBAAAEEEEAAAQQQQCCjAAHgjDxMRAABBBBAAAEEEEAAAQQQQAABBBBAAAEEEEAAAQQQQAABBOIjQAA4PvuKkiKAAAIIIIAAAggggAACCCCAAAIIIIAAAggggAACCCCAAAIZBQgAZ+RhIgIIIIAAAggggAACCCCAAAIIIIAAAggggAACCCCAAAIIIBAfgf8P4tLx5i4kMZw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png;base64,iVBORw0KGgoAAAANSUhEUgAAB4AAAAPACAYAAADUtWS5AAAEDWlDQ1BJQ0MgUHJvZmlsZQAAOI2NVV1oHFUUPrtzZyMkzlNsNIV0qD8NJQ2TVjShtLp/3d02bpZJNtoi6GT27s6Yyc44M7v9oU9FUHwx6psUxL+3gCAo9Q/bPrQvlQol2tQgKD60+INQ6Ium65k7M5lpurHeZe58853vnnvuuWfvBei5qliWkRQBFpquLRcy4nOHj4g9K5CEh6AXBqFXUR0rXalMAjZPC3e1W99Dwntf2dXd/p+tt0YdFSBxH2Kz5qgLiI8B8KdVy3YBevqRHz/qWh72Yui3MUDEL3q44WPXw3M+fo1pZuQs4tOIBVVTaoiXEI/MxfhGDPsxsNZfoE1q66ro5aJim3XdoLFw72H+n23BaIXzbcOnz5mfPoTvYVz7KzUl5+FRxEuqkp9G/Ajia219thzg25abkRE/BpDc3pqvphHvRFys2weqvp+krbWKIX7nhDbzLOItiM8358pTwdirqpPFnMF2xLc1WvLyOwTAibpbmvHHcvttU57y5+XqNZrLe3lE/Pq8eUj2fXKfOe3pfOjzhJYtB/yll5SDFcSDiH+hRkH25+L+sdxKEAMZahrlSX8ukqMOWy/jXW2m6M9LDBc31B9LFuv6gVKg/0Szi3KAr1kGq1GMjU/aLbnq6/lRxc4XfJ98hTargX++DbMJBSiYMIe9Ck1YAxFkKEAG3xbYaKmDDgYyFK0UGYpfoWYXG+fAPPI6tJnNwb7ClP7IyF+D+bjOtCpkhz6CFrIa/I6sFtNl8auFXGMTP34sNwI/JhkgEtmDz14ySfaRcTIBInmKPE32kxyyE2Tv+thKbEVePDfW/byMM1Kmm0XdObS7oGD/MypMXFPXrCwOtoYjyyn7BV29/MZfsVzpLDdRtuIZnbpXzvlf+ev8MvYr/Gqk4H/kV/G3csdazLuyTMPsbFhzd1UabQbjFvDRmcWJxR3zcfHkVw9GfpbJmeev9F08WW8uDkaslwX6avlWGU6NRKz0g/SHtCy9J30o/ca9zX3Kfc19zn3BXQKRO8ud477hLnAfc1/G9mrzGlrfexZ5GLdn6ZZrrEohI2wVHhZywjbhUWEy8icMCGNCUdiBlq3r+xafL549HQ5jH+an+1y+LlYBifuxAvRN/lVVVOlwlCkdVm9NOL5BE4wkQ2SMlDZU97hX86EilU/lUmkQUztTE6mx1EEPh7OmdqBtAvv8HdWpbrJS6tJj3n0CWdM6busNzRV3S9KTYhqvNiqWmuroiKgYhshMjmhTh9ptWhsF7970j/SbMrsPE1suR5z7DMC+P/Hs+y7ijrQAlhyAgccjbhjPygfeBTjzhNqy28EdkUh8C+DU9+z2v/oyeH791OncxHOs5y2AtTc7nb/f73TWPkD/qwBnjX8BoJ98VVBg/m8AAEAASURBVHgB7J0H2NVE+vYHC1Kli4igYEEQRQEL9rIqKnbR1bXruroqurr62buuXVkV/65tdXVZFVS87BURe0GxICCCgA0VEARRlHxzD84wycnJyTmZ5D05557ret9MksnMM7+Z5MyTJ/NMI08GwUACJEACJEACJEACJEACJEACJEACJEACJEACJEACJEACJEACJEACJEACJJB7AsvlvgasAAmQAAmQAAmQAAmQAAmQAAmQAAmQAAmQAAmQAAmQAAmQAAmQAAmQAAmQgCJAAzA7AgmQAAmQAAmQAAmQAAmQAAmQAAmQAAmQAAmQAAmQAAmQAAmQAAmQAAnUCAEagGukIVkNEiABEiABEiABEiABEiABEiABEiABEiABEiABEiABEiABEiABEiABEqABmH2ABEiABEiABEiABEiABEiABEiABEiABEiABEiABEiABEiABEiABEiABGqEAA3ANdKQrAYJkAAJkAAJkAAJkAAJkAAJkAAJkAAJkAAJkAAJkAAJkAAJkAAJkAAJ0ADMPkACJEACJEACJEACJEACJEACJEACJEACJEACJEACJEACJEACJEACJEACNUKABuAaaUhWgwRIgARIgARIgARIgARIgARIgARIgARIgARIgARIgARIgARIgARIgARoAGYfIAESIAESIAESIAESIAESIAESIAESIAESIAESIAESIAESIAESIAESIIEaIUADcI00JKtBAiRAAiRAAiRAAiRAAiRAAiRAAiRAAiRAAiRAAiRAAiRAAiRAAiRAAjQAsw+QAAmQAAmQAAmQAAmQAAmQAAmQAAmQAAmQAAmQAAmQAAmQAAmQAAmQQI0QoAG4RhqS1SABEiABEiABEiABEiABEiABEiABEiABEiABEiABEiABEiABEiABEiABGoDZB0iABEiABEiABEiABEiABEiABEiABEiABEiABEiABEiABEiABEiABEigRgjQAFwjDclqkAAJkAAJkAAJkAAJkAAJkAAJkAAJkAAJkAAJkAAJkAAJkAAJkAAJkMAKREACJEACtU5g8eLF4oMPPkhUzcaNG4vevXsnyiOvF0+dOlXMmTNHid+lSxfRoUOHvFYlc7lnzJghRowYIT7//HOBfti5c2fRtWtXccghh2QuS14KXLJkiXjvvfeMuBtvvLFo1KiR2c+6P3722Wdi7ty5qny0Xfv27Y0sjJAACZAACZAACZAACZBANROgLpysdbLWPZJJW31XUx8ur01K6cLILcs+SV24vPZjahIgARKoRgKNPBmqUTDKRAIkQAKuCMycOVPAcJkk4Prp06cnyaKqrx05cqTYb7/9QmU88MADxQMPPKDODR06VAwZMiQ0HQ/6CQwfPlwceuih4rfffvOdWHvttcXkyZN9x7izjMCCBQtEixYtzIGffvpJNGnSxOyX0x+j+rXJsEQE98VDDz2kUg0bNkwcf/zxJa7gaRIgARIgARIgARIgARKoDgLUhUu3Q5TOUI7uUbqk+kpBfbj89i6lCyPHuH0yql/HlYy6cFxSTEcCJEAC1UuALqCrt20oGQmQAAmkTmDChAlihx12UIbK1AurowLGjRsnjj766ALjLxDU60zyLJuf/TpL2iyLBEiABEiABEiABEiABPJHgDpDem1GfTg9tqVyZr8uRYjnSYAESKC+CNAFdH21N2tLAiQgCcAA17Jly7JYrLLKKmWlz0Pib775RvTp00e5Jm7atGkeRM6NjOedd57AzFUEuMy+4IILxAYbbCAWLlxIF8IptyL7dcqAmT0JkAAJkAAJkAAJkEBuCVAXXtp01BnS7cLUh9PlWyx39utiZHicBEiABOqXAA3A9dv2rDkJ1C2B2267TWy++eZ1W39dcawHhb9S4cQTTxR77LGHSrbJJpuUSs7zksDHH39sOFx++eXimGOOMfuMJCNQqj/G7dfJpODVJEACJEACJEACJEACJJA/AtSFl7ZZXJ2hlO6Rvx6QjcTUh9PjHNUn4/br9KRjziRAAiRAAtVGgAbgamsRykMCJEACVUZg6623FvhjiE9g3rx5JnG/fv1MnJHkBNgfkzNkDiRAAiRAAiRAAiRAAiRAAqUJUPcozSgsBfXhMCpujrFPuuHIXEiABEigXghwDeB6aWnWkwRIgARIIDMCv/76qymrVatWJs4ICZAACZAACZAACZAACZAACZAACdQyAerDtdy6rBsJkAAJkECeCHAGcJ5ai7KSAAlUDYHx48eL2bNnK3m22morscIKK4j33ntPPPLII0Kvu3LwwQeLlVdeOVTmGTNmiE8++UT9TZw4UeAL2datW4tu3bqJ7bbbTmy88cah1xU7+MMPP6iyJ0+eLJB3+/btxVprrSU23XRT0b9/f99lX3/9tSp31qxZ5vhvv/0mRo8ebfZ1nXAA7pt02nXWWUd07tzZpAuLfPXVV+Ltt99W102aNEl07NhRbLjhhupvvfXWE8stV/zbow8//FB89913KtsttthCNG7cWMU///xz8eqrr4rXXntNrLjiiqJv374CM2uRXxqhkjp89NFH4ttvv1Xi2Arv66+/LqZPn66Oo12w7laSUE5b63KS9tf58+eL999/X/0hL/TVjTbaSP316NEjsk21DPb2lVdeES+//LKYMmWK6qv4ihntjXxLhWL9sdx+XaqcqPNLliwREyZMEG+99Zb6g5Ef8g8YMEC0a9cu6lLfuUr6mZ0Bnjlz585Vh3r16iWi1iqHzGPGjDGXg/nyyy9v9pP0Ec0B7Tlnzhyx7rrrCsiDPzyHGjVqZMphhARIgARIgARIgARIIP8EkowdqQsXb/9q0Icr1VGy0Icr0YVBO0l/rSZdGHUJ04fzqAujLpX2NVzrUhdGfpX2EerCoMdAAiRQ1QQ8BhIgARKocQJSwfTkg9j8SSNi4hrvuuuuJj9pCPYuuOACs6/LksYsTxpDfGVJA7EnjaEFafU1ervXXnt5X3zxhe/asB1pOPaOPfZYr1mzZkXzhKzSeGcuv/POO4um1eVLI6xJf8ABB5j0Q4cONceDkR9//NE755xzvCZNmpj0Oj+9lcZoTyqGwUvN/r777muuRf2lMd2T6w6bYzofvT3wwAM9MHAVktRhv/32KyqnlnfPPfesWNRK2loXVml/xfW33HJLZP+SRk9PGv50UZFbqRx5cv3tUE7SGOndfPPNHtpA88L2p59+8uVZrD+W2699mUbs2H1y2LBhnlSuve23394no5ZXGjq9bbfd1pMfLETk6Kk6Jr1XUID8WMTIMXz48JJlajmxlS8yfOkr6SN4lkrDt5HBzl/H5QcP3lNPPeUrizskQAIkQAIkQAIkQALZEEhDF4bklYwdqQtH68LgauseWevDSXRhyJ6mPpxEF4ZslfRXXFdtujBkCtOH86QLow5J+xrycKkLI79y+wh1YVBjIAESyAMBkQchKSMJkAAJJCGQhtJrDw7vvffeUAPIlltu6RP7sssuK0gnZ8N6csagh602mOitnFXoQfZiQc6u9eQM2ILr5KxjT86c9R1v2bKlJ79oVFmVqxyEKRhBmSCLnBnsKxP1aNGihQejmK4TtiuttJJ3zTXXBLNQ+7bCK2eJenLGse9aOx8dR5qgoT008xIHk9YhTYW30rbWVa6kv8pZ395uu+1WwB/9S8549x1HO9999926uNAtjIDNmzf3XYe+Efx44fjjj/elqSYD8CGHHOJ16tTJJ5/uh/Z2tdVW877//vtQDkn7mZ2pS6W33D4iZyd4eEbZ9cZzZ9VVVy3oHzDujxw50hadcRIgARIgARIgARIggQwIpKELQ+xyx47UhZd+kB6lC4NrQ+nDLnSUtPThpLpwJf21WnVh1CXs/Uy573iQT5xg90cXujDKdNHXkI9LXRj5lfNMoy4MYgwkQAJ5IUADcF5ainKSAAlUTCANpdceHHbo0EEZQWAEw2B84MCBysj5r3/9y8gsXTP7jLwHHXSQJ13WeNJVsErzyy+/qJmxRx11lC/daaedZvKwI4sXL/bNJJZukb1//OMf3qeffupJV68q32effdbr2bOnMdB07dpVGUql2yRPup/2pMtncw6KKI7pP+kS2hQXpmCYkzKCOmAWqDYEaaUWA3vIIl3Ues8884wnXQabNEg7atQoOxsVtxUMzKBGOhh477vvPqUoYPbl/fff7+2yyy6+vK699tqCvMo54KIO+EJb80Nf0DzQDvr4zJkzyxFLpU3S1rqwcvsrrhs0aJCpAwx7F110kTdt2jSVJYyy0iW3rx3wEcM777yji/RtwcY2/q6++uqq/dE30NdwLxx55JGmPM0O27gG4HL7tU/AiB27T2q5pNtrDy+xMKMZX6Nju//++/vkP/nkkwtyddHP7ExdKr3l9hHp5tnUFzPxpSsydb9DPtTzhRde8NZff32TBp4PGEiABEiABEiABEiABLIlkIYujBqUM3akLhxPFwZXW/fISh92paOkoQ+70IXL7a9IX626MGQLez+TB10Ysrvqa8jLpS6M/Mp5plEXBjEGEiCBvBCgATgvLUU5SYAEKiYQVHphVL3pppti/8E4Gwz24BBGIbnWrrdw4UKTDC5tbMMVjEHaeDR48GCTLixyxhlnmLRQ+sLCFVdcYdLAsPbGG2+EJfPkmioeZiPqsuHCSAebS9OmTfXhgm2YgmEnguFZ5y/XIPXeffdd+7SJgwcM3zrtGmus4S1YsMCcR8RWeJFu55139n7++WdfGuwsWrTIk+sUm7zWXnvtgjTlHHBZB5Rrz4yM6x65mLwu2rrc/vrkk08atjDoyzWdQ8WD8faUU04xadEmYeHQQw81afBRAgz5YeGqq64y6XQ/se8jXFOqP8bt12Hlhx0L9km5pq1yTR6W1jYCd+/evSCJ637mUuktp4989tlnpp3keuXKiF9QWXlArn9t0qE9iz0bwq7lMRIgARIgARIgARIggeQE7LExxmMudGFIVc7Ykbqwp94NlNKFwTWoe2ShD7vWUVAPV/qwC10Y8pTTX6tZF0ZdovRh+36PeseDfOKEYH9MogujPJd9zaUuDNni9hHqwqDFQAIkkCcCNADnqbUoKwmQQEUE7EGwNiqVs4UxNxjswSEMZBMmTAgmMfu4Hm5zdZlRa+DiIsyk02mxDVvjtlu3biYNDMZR4cYbbzRpbQOdzSVKOYhSMPCVr+1uGob1qIAZn23btjXynHvuub7ktoKBfDGLuFjArEubE/KuJLiuA2RwpfAiLxdtXU5/xVfWtmvxq6++GmIUDUhvu+rGDG07wD03XADrthoxYoR9uiAeXCO7mgzA+NgCMxiKBcxk1vXEFl9i65BGP3Op9JbTRx544AFTzz322ENXMXSLNcp33HFHtVb5yy+/HJqGB0mABEiABEiABEiABNIhYOt89jg1bjxMF4akcceO1IWXtWspXRgps9aH09BRUA9X+rALXRjyxO2v1a4Loy5R72fs+z3qHQ/yiRPs/phEF0ZZrvuaS10Y8sXtI9SFQYuBBEggTwSWk4M+BhIgARIggQQEevfuLaTBrGgOcqAs5GBXSOOQkF+Til69ehVNixNrrrmm77yc7erbl+uNiKlTp6pjTZo0EaeffrrvfHBHfmkspPteIQ1zYtiwYcHTifZRJzlDWuUhZ/SKP//5z5H5SUVQnHnmmSbN008/beLBiBzQC2lYDB42+3369DFxRKRC7duPu5NmHeLKUCxdGm1dqr++//77QrqsViLJtX7FCSecUEw8k0a6LjdpHnvsMRNHBG0sZwqrY9JVkthnn31854M7Z599dvBQ1exvv/32Qs42LyoPngNyXWNzXhq/Tbya+5kR8vdIqT5i33vSvbt45JFHglmY/VtvvVU899xzAlv5AYo5zggJkAAJkAAJkAAJkEBtEIgaO1IXXtbG5ejCuCoLfbiadZQ0dGFwjeqv1IVBKDwk0YWRYzX3tWCNo/oIdeEgLe6TAAlUO4EVql1AykcCJEACrgnAINqpU6fY2cr1dSPTRhmE9IVyTViBgaI9WNTn9BZGMukiVTz//PP6kNrKdVJ8+6+88orZly54RPv27c1+WKRdu3bi/PPPDzuV+Jic+Wzy2HLLLYWctWv2i0V22GEHc2rixIkmHowEDeHB82gX+VWrkDNE1SltiA6mK7WfZh1KlV3qfBptXaq/yhmuRiy5brNibA4UifTr18+csa/HQTnr05zr37+/kGsFm/2wiJwtGna4Ko5F3b8QUHoDUPfjt99+q+SVM4CN3NXcz4yQv0dK9REY8nF/yjWhhXTRroz622yzjZCzgYVcn1tssMEGwSy5TwIkQAIkQAIkQAIkUAUEXOvCqFKpsSN14WUNH1cXxhVZ6MPVrKOkoQuDa1R/tXVZ6sKgtSwk0YWRSzX3tWW1XBqL6iPUhYO0uE8CJFDtBGgArvYWonwkQALOCQwZMkRsvvnmzvKNmqUaVggMJvj6UbqCFp9++qmQbo4FDKGIB2f74nrpVsKXjVw/1ex37drVxBsiYg/iSymoWj7pxklHhXRvLeQ6xaEGecwoLhVgcNYG4CVLlpRKHno+zTqEFljGwTTaulR/tZVe6Y5cxGkH6SrL1Mq+HgftOqy++uomXbEIPmjAzPawe6HYNVkdl+7LSxYl3V2bNPa9W839zAj8e6RUH0GyO+64Q0iXYEIbuceMGSPwB48EnTt3FtKFlthtt93UFu3JQAIkQAIkQAIkQAIk0PAEXOvCqFGcsaOuOXXheLoweMXRw5Lqw9Wso9h6pMv3HlH91dZlqQvru3bpNokujByqua/5a1r6mUZdOEiM+yRAAtVMgAbgam4dykYCJJALAnEUM1QEswLlGrnKDfN3331XtG5wk7VgwYKi52fNmmXOdenSxcQbIqJdBaPsuAZgKA74ClyuB6VEnjJlSqgBuE2bNplUKc06JK1AGm1dqr/aSu/ChQvF9OnTy6rG999/r9xxt27dWl1n1yGOARgXIR0+iKi2gBnnlYZq7mfBOpXqI0iP2Qv4Kn///fc3LsN1PnB5f/vtt6s/uf65gIvwK6+8MpaHAJ0HtyRAAiRAAiRAAiRAAvkgEGfsSF14aVvG1YWROgt9uJp1FFuPdPneI6q/Uhcu/sxJogsj12rua8FaR/URpKUuHCTGfRIggWomQANwNbcOZSMBEsgFAXvGXzGBZ8yYIQYMGKDWAg6mWXXVVZVr6A033FANJLfYYguB9YF0sNcUxbFmzZrpU8r9qtlpgAhc3uoQd8YmXF3bae366Lyy3FZzHWw2+FreRSjVX+2Z1D179lRrJJVbrj3z1XahHrcOdpuUW3a1prfrZPf/KHld3it2m0SViXOl+oi+fv3111dfco8dO1Y88MADar1neDSwA2b533DDDeK1114TI0eOVLOD7fOMkwAJkAAJkAAJkAAJ5JtAqbEjdeFl7etyfL8s18pjDa2jREmehi6M8qL6K3XhqBZJdq4h+1o5unCpPqIpUBfWJLglARKodgI0AFd7C1E+EiCB3BPATNeBAwca4y8MYieddJJyjYp1VDp06OCr49y5c337wcGqvR7JzJkzfWmz3oH7pBdeeEEVi/VA4wTMDrTXNV5llVXiXJZammquQ0O0Nda00WHjjTcW9913n96taGuvt/3555/HyqPcWcexMm3gRGn3M/ueCqsqDLFpha222krgD2Hq1KnKEPzkk0+KZ5991rhof+ONN8QZZ5yRuD+lVQfmSwIkQAIkQAIkQAIk4J4AdWE/U+rCfh5Re9SFo+jk71ya+jB14fz1B0pMAiSQHQEagLNjzZJIgATqlAAMpFg/BmGFFVYQzz33nNhmm22K0oALXTsEB7O2IoSvqeOE0047Ta2rivV3sW5nnPVb4uSLQbwOcQ3AdrrllluuwACu88tqW811aIi2tg3A48aNS9wMtvukOAbgOXPmiPnz5ycut9oySKOf2V+v//LLL5FVjnI7H3lhmSfxjDnuuOPU3+zZs9X2wQcfVLnAIIwPWoJeDcosgslJgARIgARIgARIgARyQoC6sL+hqAv7eUTtUReOopO/c671YerC+esDlJgESKBhCCzXMMWyVBIgARKoHwKjR482lcUsuSjjLxLCVaod4CbKDrYihPVz7XVq7HQ6/vXXX4vrrrtOXH755eLEE08UtktenabSrT2Ih3EnjpHp3nvvNcXB3bXtCsicyDBSzXVoiLa2DcATJ04U6GOlwvDhw8Umm2wiBg8eLC688EJf8t12283sv/jiiyX7CPpRLYY0+lmTJk0MqlL33uuvv27SJo1cf/31qq179+5tPACE5YkPTW677TaBDz0QsPbbRx99FJaUx0iABEiABEiABEiABGqQAHVhf6NSF/bziNqjLhxFJ3/nXOvD1IXz1wcoMQmQQMMQoAG4YbizVBIggToi8OWXX5raduzY0cTDIt9884245JJLfKeCM4Axo3LrrbdWaWAchmE3KvznP/8xp//whz+Ili1bqv2mTZua43HXZjUX/B7ZaaedRNeuXdUeZm1eccUVwSS+fRgT77rrLnMMBsOGDtVcB1dtXQ7jjTbaSMD1MwLWQMJHA1EB/RNG37fffluMGDFCzJo1y5ccRv7VVltNHYMLuKuvvtp33t5BeRdddJF9qOy4i35ddqExLkijn2H9cB0effRRNbtW79tbzMTFRyCuwieffKLaGsZcrP0bFdCmthv71q1bRyXnORIgARIgARIgARIggRoiQF14WWNSF17GIk6MunAcSv401aoLQ0rX+jB1YX/bc48ESIAEihGgAbgYGR4nARIgAUcEsM6vDnD//NVXX+ld3xZGGgyKJ02a5Dse5g73hhtuMLPq8BXxnXfe6btG77zzzjvi/PPP17vi8MMPN/FmzZqZOIw07777rtmPG4GCYRuWbrzxRnHrrbeGXv7ZZ5+J/fff36z/27lzZ3HooYeGps3yYLXXwUVbl8MTszVvuukm46b3qaeeEmeddZZpNzsvGPaOOOII02fh2nfIkCF2EpXPpZdeao4NHTpU/Pe//zX7OgJD8imnnGLcpevj5W5d9Otyy4yTPo1+hrXFdXjllVfELbfconfNdtGiRWLPPfcUmM3tKhxwwAEmK8zwxXq/xcLFF19sDMA9e/YUuO8ZSIAESIAESIAESIAE6oMAdeGl7UxduLL+Tl24PG7VqgujFq71YerC5fUNpiYBEqhjAvLlLQMJkAAJ1DQBuU6uJx/z5k+6WE5c31133dXkJ42vkfnJWXKedHNs0vfo0cOTMyW9mTNnenK2pPfQQw95J598sifXzlRppBHNa9GihUkvDXCh+R999NEmDeonjTKenO3rvffee97TTz/t/f3vf/eku2eTBumDQX41ac7LmXne7rvv7smBtPfFF1+YpMhX85PGO3Pcjuy4444mDdLutdde3h133OFJo7L3+OOPe9II7bVq1cqkkUZGT7oDtrNQcbk+sUkzbNiwgvPBA3aeclZi8HRZ+67qgEJtueSX3mXJEZY4aVuX0191+fJjAdMWaNN+/fp5N998sycNjZ6c7evJmdyefKHjSyNno+vLC7Zy9rkvrTQcq/sAfQR9Rc5qV+fRN6RyaNL+9NNPvrzi9Mc4/dqXacROuX3SLhv3YjC47GeLFy/25Oxqwwr3OzjjPsWz4LDDDvO0PNji2aPvZflhiU+0cvqI9DygnhM6L7QZynrkkUe8999/33vrrbe8+++/X8mi08j1z71Ro0b5yuQOCZAACZAACZAACZBAugTS0IUhcdyxI3Xh+LowuJare9h6ZxJ92KWOgnrYciXVh5PqwpAnbn9FWoRq1YUhWyl9WOt/0MOKveNBPnFCuf3RLjtMF0aZrvqaS10YcsXtI9SFQYuBBEggTwQwK4OBBEiABGqaQBpKb9zBoQYLg4w2hERt27dv7z322GOenAlp0sOQGxbkzD7v1FNP9WAwjsoT52AUQvpgOPvss0OvlTP6TNJSCgYSzps3zzvmmGNC8wrK1qFDB2WgNgVYkXIVDFuxTKLwuqwD8rLlSqrwIr+kbV1uf0WZ0i24J2f+essvv3ysdj399NNxWdEg3T97cj3gyLxgwIThUM4UNekqMQDH6ddFBQ2cKLdPllJ6Xd0rWkw8L6DYB+8ze7979+7ep59+6jPaJjEAo+y5c+f62skuLxjHcy3sgw9dB25JgARIgARIgARIgATSIZCGLgxJy9EvqAsv+xg9ShcG13J1D1vvTKIPu9ZRbLmS6sNJdeFy+yvSV6suDNlKvZ+pZl0Y8rvsa650YchVzjONujCIMZAACeSFAF1Ay7eUDCRAAiSQNgG4xX3iiSdEr169Qovq0qWLkAN15aZVzsIVO++8s0k3fPhwtRarOfB7RM4qFtdee614/vnnBVxrSUNdMIlAvrj+2WefFUgfDHDNK43IZo1WfV4qjzoaa4t1heEKFnXcYIMNQmWRRiBx2mmnCfklqK9+sQrIIFE118FFW5eLsHHjxmp9aTljXgwYMCC0/yBPuF5CmquuuiqyiObNmws5A1TATTjWcwqGddZZRzz88MNCKrTBU2Xvu+rXZRcc4wLX/QzPi3Hjxgn5JbWQBnSfBG3atBF77723GDt2rFhrrbV855LuyJc6Ai7m4ZatmFtnaQwX0huAkDOCxXbbbZe0SF5PAiRAAiRAAiRAAiSQQwLUhYWgLlx5x6UuXB67ataFUROX+jB14fL6BlOTAAnUJ4FGsFTXZ9VZaxIgARLIngDW2p02bZqQX8GKL7/8UhllevfuLeQMvsTCyC9j1fqpH3/8sZBfFgustwkDMNZljROwNjH+cA2uTxIgy4QJE4R0+SVg+IPBD/WEUTEvoZrrkLStK2kD6epITJ48WXz44YdqPWAYFOXMUtGuXbuys8N6v8gH+aFPbLHFFon7XDEhXPbrYmUkOe6yn8kv1cX48ePVmsz4KGT99dePff8nqQPaU84uEdOnT1d/bdu2FX379hWdOnVKki2vJQESIAESIAESIAESqCEC1IWpC7voztSF41Osdl0YNXGlD1MXjt8vmJIESKC+CNAAXF/tzdqSAAmQAAmQAAmQAAmQAAmQAAmQAAmQAAmQAAmQAAmQAAmQAAmQAAnUMAG6gK7hxmXVSIAESIAESIAESIAESIAESIAESIAESIAESIAESIAESIAESIAESIAE6osADcD11d6sLQmQAAmQAAmQAAmQAAmQAAmQAAmQAAmQAAmQAAmQAAmQAAmQAAmQQA0ToAG4hhuXVSMBEiABEiABEiABEiABEiABEiABEiABEiABEiABEiABEiABEiABEqgvAjQA11d7s7YkQAIkQAIkQAIkQAIkQAIkQAIkQAIkQAIkQAIkQAIkQAIkQAIkQAI1TIAG4BpuXFaNBEiABEiABEiABEiABEiABEiABEiABEiABEiABEiABEiABEiABEigvgjQAFxf7c3akgAJkAAJkAAJkAAJkAAJkAAJkAAJkAAJkAAJkAAJkAAJkAAJkAAJ1DABGoBruHFZNRIgARIgARIgARIgARIgARIgARIgARIgARIgARIgARIgARIgARIggfoiQANwfbU3a0sCJEACJEACJEACJEACJEACJEACJEACJEACJEACJEACJEACJEACJFDDBGgAruHGZdVIgARIgARIgARIgARIgARIgARIgARIgARIgARIgARIgARIgARIgATqiwANwPXV3qwtCZAACZAACZAACZAACZAACZAACZAACZAACZAACZAACZAACZAACZBADRNYoYbrxqqRQOoEpk6dKubMmaPK6dKli+jQoUPqZea1gFplNXnyZDF//nzVLN26dRNt2rTJaxNRbscEXPX5zz77TMydO1dJ17VrV9G+fXvHkjK7NAl4nie+/PJL8emnn4qWLVuKHj16iObNm1dc5JIlS8T06dMF+kWLFi0EnjtJfntc51dxxXJ+ITi+9957phYbb7yxaNSokdlnhARIgARIgARqjYCrsW6tcQmrTy2zoj4c1uI8BgIu+j114fz3JZf6sGvd1XV++W+tympAXbgybryKBDIjIB/EDCRAAhUSOOCAAzx5s6q/oUOHVphLfVxWq6y222470weGDx9eH43JWsYiUE6fHzFiRNE89913X9PHhg0bVjQdT1QXgddff93bfvvtvWbNmpn2w++FNAp6q6++unf66ad78uOR2ELPmjXLO+mkk7wmTZoU5LfNNtt4o0ePjp0XErrOr6zCEyaOul8SZl3x5T/++KOvXX766aeK82roC6uRb0MzYfkkQAIkQAKFBMoZ6xZeXV9HapkV9eH66svl1DZuv48ae1IXLod4daV1qQ+71l1d55cl+aj7JUs57LKoC9s0GCeB6iNAF9CZmdpZEAmQAAmQAAn4CUyYMEHssMMO4tBDD/Wf4F5uCfz888/i4IMPFptvvrl48cUXxcKFC311kUNBMXPmTHH11VeLnj17iscff9x3PmznzTffFGuvvba48cYbxaJFi3xJkN+YMWPELrvsIh5++GHfuWI7rvMrVo7r47xfXBP150e+fh7cIwESIAESIAESIAESSI8Ax57psW3InF3rw651V9f5ZcWa90u6pMk3Xb7MvWEJ0AV0w/Jn6SRAAiRAAnVK4JtvvhF9+vQRixcvFk2bNq1TCrVX7dNOO01IbwCmYltuuaUYNGiQWG+99dSSAePGjRO33367kDNElSF48ODB4p133lHGYHORFYHraFw/b948dbR79+5Cfk0v+vfvLz755BPx2GOPCfl1tYCijbzuuOMOcfjhh1s5+KOu8/Pnnt4e75f02CJn8k2XL3MnARIgARIgARIgARJYRoBjz2Usai3mUh92rbu6zi+rtuP9ki5p8k2XL3NveAKNMCm54cWgBCSQTwIvv/yy+Pzzz5Xwm2yyiVrbMZ81SV/qWmUlXbwK6XpVAYTR549//GP6MFlCLgiU6vOYBYq1wxFgAA7OFNWV3G+//cRDDz2kdqULaHH88cfrU9xWGYFRo0aJvffe20h18803q/YKrgWL9bCQbvz48Sot1ouFEbdx48bmWh3ZeeedxbPPPqt2N9tsMzVjuF27dvq0wDDuhBNOELfccos6Jl1Oiy+++EK0bt3apLEjrvOz804zHvd+SVOGqLwXLFig1mTWaWDgl+669W7Vb6udb9UDpIAkQAIkUIcESo116xBJ0SrXMivqw0Wbve5PRPX7uGNP6sL56kau9WHXuqvr/LJqnbj3S1byBMuhLhwkwn0SqC4CnAFcXe1BaXJGYOuttxb4YyhNgKxKM2KK2iLAPl9b7RmnNjfddJNJduSRR4q//vWvZt+OdOvWTfzvf/8Tffv2VS6dMSt47Nixyh24ne7tt982xt+WLVsWGH+RFsZlfBjw7bffCrkekPqQ4N///rc45ZRT7KxU3HV+BQXwAAmQAAmQAAmQQN0Q4Fg3flOTVXxWTFk7BNjva6ct49bEpT7sWnd1nV9cJkxHAiRAAg1NgGsAN3QLsHwSIAESIAESIIHcE4Ar71dffdXU45xzzjHxsAjW/8WMCR3effddHTVbW4H+85//LOyZvybR75ELL7zQHIJBOMzBi+v8TIGMkAAJkAAJkAAJkAAJkAAJkAAJ1C0B1/qwa93VdX5129CsOAmQQO4IcAZw7pqMArsmgBf2r7zyivjss8/ESiutJAYMGKD+unbtqorCGotff/21imO21sorr2xE+Pjjj8WsWbPU/jrrrCM6d+6s4tOmTRP4Q2jVqpWAe89SYcmSJWLMmDEm2eabb17UfeT8+fPF+++/r/7gQhSuPjfaaCP116NHD7HccsW/7fjwww/Fd999p8rZYostjMtRuLIGi9dee02suOKKamZav3791LqVRqgEkWKskGVDyRSszg8//CAeeeQRMXnyZDFjxgzRvn17sdZaa4lNN91UrbcZTF/JPvJFn8LfxIkT1bqeaD/MCNxuu+1i9RVd7ltvvSXwN2XKFLW26Lrrrit69eql/iB30O2svs7eushD55ekX+o8sHUpk50v4m+88YZaexXx9ddfX3To0AHR0ID74ZdfflHnwHWVVVYJTYeDdlp9XxXr83ieoP31swPX//bbb8aVOPa32morscIKxX+i8byYMGGCYYXnDMrF8yvKSIi8KwlfffWVwBezqNOkSZNEx44dxYYbbqj+sLZtsWdOms/CpP0Nz87Zs2crHJr3e++9p54Beg2Ygw8+2PfMj2KHfqvdeMMNM9bqLRXQB5988kmV7IMPPihIDrdpOuy22246GrpFXmussYZalgDPMLimtw3MuMh1fqGCRBys5N4u535B+82dO1dJUOqeDf7mYobC8ssvHyG9UGMFMMQzF78PuAb3XTF325GZyZNJ+rCr381y+Nr1qaQt7esZJwESIAESqA4C1IWXLr/RkLoweoKr3/UkvaoedWHwcjWmSTKuC7abK5mC+WapC6PsMH240rGnXRfqwktpJOlzrnVhSIR+61Ifdq27us7P7pNx4pXc1+XeL2nqw3hvTl14WUtX0p7LrmaMBDImgDWAGUigHgnIh7UnjSVYAzv077jjjvOk8cc77LDDzHlpHPWhOuCAA8y5oUOHmnNyvUZzXLrt9OQgyJwrFrGvWX311T1pEApNKtd59KRxweQflB91ki+nQ6/FwX333ddcK9eJ9KShw5PrF5tjwfwOPPBAb968eUXzi3uiGKuGlEnLjvode+yxkVx33XVXTxrd9SVmK422hp1cA9gcD0akYdmTBjOTNshZ7++1114e2iUqoB9Ko0NkXr179/aeeuqpotm4yMPOPGm/RF6uZbLl0/HBgwcbbueff74+XLCVH0l40qhp0p577rkFafQBOSj3pLFdpe3UqZMnFVJ1qlifv/POO02+ut2DW5Svg33PypmdHsqThr3QPCDHtttu68mXWPryRNsff/zRkzNZPbmWaWh5kLt///7eRx99FFqO/Vxz+Sx00d9wT2vu0hDsXXDBBWZfH5eGPW/OnDmhdQs7iHaTyrQn3TmHnS44tv/++5sywdkO8gMBcw7tGud35KCDDjLX/OMf/7Cz81zn58u8xE6Se7uc+yXu8xjiom/rdsZWvkApWguMF+RHWb70+lppNPbkWs8F+ck1gIvmhxNJ+7D9XEjyW14OX8idpC1xPQMJkAAJkEB1EKAuLJTOVQ26MHqEq9/1SnpXEl0Y5cUZf1WbLgy5XY5pko7rIA+CS5mW5uj/n6UujJLD9OFyx572vUFdeFl7Ju1zaejCkM6VPuxad3Wd37KWKB1Lcl+Xe7/EeR5riePqw9SFl72bA7sk7anZc0sCWROAi0AGEqg7As8884zXvHlz38tcvGAPHsOP5+67727S4UFvh7ABLc7DACRnYpnr5FqP9mWhcdvQfPbZZxekwYBFzgAzeeqXz3JGsidnCvqOt2jRwrv77rsL8sABewAtv+Dy5Mxl37U6X3uLNOUYQcIKLsaqIWVC2XI2oydnMBYwANfGjRv7jsOABeOOHeIMsC677DJfPmAL46KcqekzMmrmcjanJ2cK28WYuPw63MN5nRZbyLnqqqsW9AMYJkaOHGmu1REXeei8XPVLlzJp2cK2//nPfwy7zTbbLCyJOnb//febdGAMg3uxYA/K//KXv5hkxfq8nd5uRztezAB8yCGHeDAy22nD4quttpr3/fffG1kqieDekF4NCsrC80UbvHXZ0nuCd8011xQU4/pZ6Kq/QVBb6b333nsL6om6bbnllgV1cnXg559/9rUlXozZQc4MNjKhHeIE/HboNjn00EN9l7jOz5d5xE7Se7uc+yXO81iLGlfhxYc0wbEB+n/wQ6zjjz/esEcbFDMAu+rDrn7Ly+GbtC01e25JgARIgAQalgB14aUfgFeLLoze4Op3vdyelVQXRnmlxl/VpgtDZldjGlfjOpcyIa9iIUtdGDKE6cPljD2Rh31v1LsuDB6u+lxD68KoS5Q+7Fp3dZ0f5I8Tkj5ryr1fSj2PbZnj6MPUhYX6qEFzS9qeOh9uSSBrAjQAZ02c5TU4gZkzZ/pe5sJQ8tBDD3mYAQZjBWaynXLKKb4XufqFelwDMCqJ2YX6ukGDBkXWGz+8MKro9FDEggF56PMw+F100UWedK+qkuFFs3Tf5e2yyy4mDQyM77zzTjAb3wAas9uQJwy89913nzKGYnYhjF92Xkhz7bXXFuRVzoGwwb++3h7UZymTXKPENytXur72MGvu008/VX3h119/9TCDUa7VabhK1+A+Y3ipAZZ0xeoz8mKGnnTL4iFvBMwyR5876qijfOlOO+00jce3lW6ejSyYnS3dKpkZp8jzhRde8KQrWJMGs46DwUUeOk9X/dKlTFq2sC2MovqDCdwjxYykRx99tGGI/o++UWyGoN1/oVjoUKzPS/dqnnQB7UkXvaYMGFBxTP/ZHgDs/PUzQLp69/AyBV9j4qt9bO3ZpEh38skna1HK3qIv2R4StIEXzyY8J6WbXQ8vD6XreVMHlDlq1KiCslw+C131NwhpK73SFbiqB57DaLeBAwd6qPO//vWvgvq4OnDVVVcZdvhYQ7rZ9mV9zz33mPNRHyDYF+FLcN1HpHti+5TnOj9f5hE7Se/tcu6XUs9jW8w4Ci9m1trGX3jnQB9H/8c9imf5kUceaZhr9tgWMwC76sP2cyHJ72Y5fJO2pc2fcRIgARIggYYhQF14mTesJL+f5bZeMb1A5+Pqd13nF2frQhdGOVHjr2rUhSGzqzGNq3GdS5mQV7GQpS4MGcL6fTljT+Rh3xt6rF2vujB4uOpzDa0Loy5R+rBr3dV1fpA/Tkj6rCn3fol6HgflLaUPUxde+n7OfjeXtD2DbcB9EsiKAA3AWZFmOVVD4I9//KN5WQs3uTB4hgXM2tUDTL0txwAs1xQ2s+RgPPr222/DilHH7C8xw2ac2V+rwSgh1+IMzQs/TLbxWq5rWZAuOIDeeeed1Zd3wYSLFi3ycL2u+9prrx1MUtZ+2OBfZ9BQMl1xxRWmfnjJL9fE0SL5tjDM4EMBzQJGFh1KDbBghNPXweVSVDjjjDNMWryQCAb0KZ2XXFe6qJvw119/3aRD+nfffddk5SIPnZmrfulSJi1b1NZuswceeCA0KQz9mrXePvHEEwVp8dWq/ngDs8axr0NUn0cazPLWeTdt2lRfVrAN3h9yfWflur0goTxgG4HlGrRhSWIdw4cQWja59rGvD9kZwMhlux2G54MFCxbYSTxXz0JX/U0LZyu9qKtc69vnZhkKUTEjns6j0i0M/egvmjE+OAiGm266yZyHrHECPuTReeIZYQfX+dl5F4u7vLfj3C/2vR3lkh/yllJ4kQazqDVPfAhUbLxgv7zQ6cP6jss+HHwuJP0tL8XXZVuCLQMJkAAJkEDDEKAuvMwAjN/spL+fcVuxlF7g+nc9jlwudGGUEzX+qjZdGPK6GtO4HNe5kgn1KxXs9kpTF4YcUf2+1NhT1yN4b9SrLgweLvtcQ+rCqEspfdi17uo6P9ShVHB5X8e9X+z7O6k+TF3Y38Iu29OfM/dIIH0Cy8lBLwMJ1A0B+fJWyNmtpr5yVqvo2LGj2bcjcnalkINN+1BZ8W7dugn546uukV/XCjm4Lnq9NACbc3I2kYkjImfiib/97W/m2KWXXir69etn9u2InNEorr76aiFn9KrDch3KyHLlTGIhB0IC22CQhmZx/fXXm8NyVqyQX5+Z/bQiWcp06623mmqccMIJQhqAzL4dke6VxVlnnWUOSSOLiUdFpCFM3HXXXSbJhRdeaOJhkSOOOMIcljPMhJxxavYRkYZ/sy9nogm0d1iQro2FXNNY7LjjjmoLOXRwkQfyctkvXcmk61hqu+eee5okTz/9tInryMSJE8X06dPV7h/+8Ad9WMjZ1SauIy+99JKQhiS1K5Wo0HtJp3WxlR8qCOmGR0ijbGh2cq1ic1wOUIWcHWz240a+/PJLIdfDNcnlDF4hjYlm347ItYGF/CBCtG3bVh2Waw8LaTy2kwgXz0KX/c0n3O87eN5Jt/lCGuLNabBG/VwH+SWtkC8bTdvIj0vE5ZdfXlCM/by15SpIaB2w5ZVrBltnhO/57SI/X+ZFdrK+t4uIUdFhPIP/+9//mmsvueSSouOF008/XUhvCyZtWCTNPpzF72ae2zKsPXiMBEiABOqRAHVhf6tn8fvpLzHeXlZy1aMujBZwMaZxPa5zIVO83iUEdeFoUtWoC0Ni133OppClLoxy4+jD1IXtFso+Tl24kHmWz+nC0nmEBBISSN/GzBJIoHoIwJ2nvGXU3+abb15SMLjm1emxLWcGMDK33YzAnWpYkANMD+4/kT9mocKdqx3kj4yRAa5r5Ut9+3Ro3J69F1wH0v6CEl88RwW4J7brr11OR11T7FzU158NIdMHH3xg6iaNJpEztFEnrMkKt9twj22vAyyN/CafsC/s4DYYbkLxtWapgLa1eWN9FztIw6Q5j5ngDz/8sH06VtxFHijIZb90JVMsADIRXHxrzl26dCm47MYbbzTn4VJb3599+/YtSDtkyBCTNtj+UX0eGcX9itO+P+DyKSpg5r69Pm8l9+zjjz9u6oQZvfas5mJl2zMgN9lkk4JkSZ+FLvubFs7+6ll+VKMPp7qFJwjbRTvuY6w/FxbkRyemHTDLOk547LHHzDWYxW4H1/nZeReLu7y349wvpZ7HtpylZgDbXkDg6sl2/WTno+N2ejxfgjOAXfdh+7ng4re8FF+XbamZcUsCJEACJJAtAerCfneyLn4/47ZgKb3A9e96Kblc6cIoJ2r8VW26MOR1MaZxPa5zIRPqFidkpQtDlqh+X2rsqeti3xv1qguDhes+1xC6MOoRVx92rbu6zg91KRVc3tdx75eo53FQ3ih92NZtqQsvJeeyPYNtwX0SSJtA+PQx+eaKgQRqkYBcc9NUq9hsT5NARnr16iVatWplHyorvt9++wnp5lNdI43HAjPyggEzjOSLZXUY6Vu2bOlLItfNMftyvU3fDDVzIhCxZwjb1weSiTXXXDN4yLcvXVf7ypMGYd/5NHaykkkaXYz40o2QaN++vdkPi7Rr105gJqRUYsQGG2wQliT0mHQPLPr06SPkmqKh53EQ7S/XcBVDhw71pcFXnnaQAy/TZtIoJ/bZZx+x7bbbimuuuUZIJd5OWjTuIg9kbverpP3SlUxFKx04gfaWRjh1VA6kxYQJE3wp5Nq2ar9NmzaKr25vacgXc+bM8aWVBje1jy/1d9ttN9+5NHbQl6ICvt61+7L95WzUdfY5m4d0SR9rVvMOO+xgspADYxPXkaTPQpf9Tctkb6WLe3s3lTi8KMgPgYT8sEjlj7aS688Lub5vaHn2bF54kYgT7Gc0ZjDbwXV+dt7F4lnf28XkqOT4yy+/bC7r379/UY8LOhE8LkSFNPtwFr+beW7LqHbhORIgARKoJwLUhf2tncXvp7/EeHtZyFWvujBawMWYxvW4zoVM8XqXENSFo0lVoy4MiV33OZtCFrowyitHH3atu7rOz+ZXLJ7lfV1MhkqPUxcuJJfn9iysDY/UG4EV6q3CrG99E4A7Fx1KKVY6HdyXwvBTSWjWrJmAK+nbbrtNXQ7Xweedd54vqyj3z0hoD/Q+/vhjIWfk+a4P27GNBfb1wbRx8oJhS85kUpcuWbIkmIXz/axkggs0HeRMOR1NdQujLfoSDEAY/E6aNEnAWIa4nLlZULb8Aqjg2B133KFck2vD3pgxYwT+4IK0c+fOAm6IYYjE1h7k2hm5yMPuVy76pQuZ7DqWisP1lTbEweAr1/dUl+De0S/H5NeTyugDIzvaDf0f52B4R4ByqD/q2H777c3HHupkSv+0q+Wo7OWMZXM6rA+Zk0UittJbznNSZwe303LdbNGpUyd9SCR9Frrub0aw3yPabX7wuKt9uS632GOPPYT0JKCyxL05cuTIyI8G8PGIDmHPB33O3trp9MdH+rzr/HS+pbZZ39ul5Il73v6NgMv9UgEfXqBd7Tawr0mzD2f1u5nXtrTbgXESIAESqGcC1IX9rZ/V76e/1NJ7Wchlj3PqTRdGCyQd06QxrksqU+metSwFdeFlLIKxatSFIWMafU7XPW1dGOWUqw+71l1d56fZldpmeV+XkqWc8/ZvBHXhZeTy2p7LasBYvRLgDOB6bfk6rbd0qWtqbhsnzMGQSJwfu5DLzCF7Td97773XHEdEuhIW77//vjoGQzMMTcFgD/SwpiPWJi31B+OLDt9//73A+g1hATMcqy1kJZPdF6Qb4FQxSDc3ak1V9CXpelwcffTRap1UGIA+/PBDYzAIztgLEwozLfHF9nrrrVdwGmup3H777cpAjLWtsXa0PSNQX+AiD9f90oVMun5xtnvttZdJZq8DDMVEr72sZ/QVWwdYz/5FRnvvvbfJL81I3LVbk8jwySefmMvjGoBhmLaVqilTppg8dCTJs9B1f9My6W2cF206bbnbRx55RKB/a+MvvAk8//zzkcZflGHz1OtMlyrbThf0XuE6v1Ky6PNZ39u63KRb+zci7jggKl2afTir3828tmXSvsDrSYAESKBWCNi/bdSFhcjq97Pc/pOFXHZfqDddGO2RdEyTxrguqUzl9DPqwsVpVaMuDGnT6HOaQpq6MMqoRB92rbu6zk+zK7XN8r4uJUs55+3fiCgd184zKl2a/TeL30xdz7y2p5af2/olwBnA9dv2dVlzvHjXQb+M1/vFtkGXr8XSFTsOl58w1mEgiRmfcPUr18hUye3Zv0cccYSQa3cWZGPPusUsxd69exekKXWgklmApfLM+3nMSNQBM3PTCnAxjD4A42wwrLrqqso99IYbbqiUULiCtY02Yf0BecB9Mb5MHTt2rHjggQcEDJjoW3bALMwbbrhBwPU4DM2YHWyHpHmk0S+TymTXr1QcLuDBH182vvTSSwJ9AC55n332WXOpNgDjwwy5/raAS265JrA5L9fKVXG0E76irpUADjoUm82oz+st3Jjbae37S6dJ8ixMo79pubC1Z03bx5PG4db91FNPVbPHkVf37t2FXA9cuZ4rlbetiM+cObNUcnXeThecLe46v1gC/Z4oy3s7rlylfhexBIIOcX8j7HtHX6u3afdhXU7a22psy7TrzPxJgARIoFYIUBeulZZMXg97rB53nFNJqdWqC6MuScY0aY3rkshUTvtQFy5Oyx7P2/pt8SuWLullp7XvL31dEl0YeaTV55B3Wrow8q5UH3atu7rOD3WLG7K6r+PKo9NF6cPUhTWlwm21tmehpDxCAssI0AC8jAVjdUAAPvv1WgZQRuIEzLZNGjDz7f/9v/+nsoEbaBiAMYDD+r8IMCAdfvjhKh78B5l12HjjjQWuZ0hOwF7nxDaaJM95WQ6YjYe1f7XxF4Ook046SblnxlquHTp0WJZYxoIztaMGZLhwq622Un+IT506VRmCYVyCEVO77X7jjTfEGWecUbTfVJpHmv2yUpnAIW7APTdo0CA1Yxoz62FMh8FXG4BhMNezrLEu92abbaZmXsPdNYzGUAz12llQoFdbbbW4RVd9OriA0obuadOmxZIXfdxes3qVVVYJva7SZ2Ga/S1U0IQHce/C8IuPMHRAH3r00UdFMTY6nd5CsdABv1f4zVhuuWjHLZ9//rm+RGBtbju4zs/OO248i3tby2L3R33M3uIjmahgz4yyuUZdEzVeyFsfjqonzmXZlqVk4XkSIAESIIF4BPBbRF04HqtaT0VdeFkLVzKmSXtcV4lMy2pUOkZduDijatSFIW3afa44kcrOJNWHXeuurvOrhEra93VQpiT6MHXhIM3C/azbs1ACHiGB+ASi3yTGz4cpSSAXBOy1LbDuaqkAI5q9VlKp9MXOH3rooearOszGxGAI67bqvLF+qP1Fmp2PPdAbN26cfYrxBARspTfuxwCnnXaaOOecc5TRcPbs2SVZRc5EAABAAElEQVRLhxENBkMEzCB97rnnxLXXXivgUjho/EUauOu2Q6kBm50WLsSPO+44MWrUKAGD9uDBg81pGDVLGZORuJw8suqX5chkKhwzEnR9BdfPb7/9trpaz/7VWQXdQD/11FPG4JmV+2ctS9pb+zkZ1wBsp4ORMqx/Q+5Kn4VZ9TdXbE8++WSf8Xf//fcXL774YmzjL+SAC6XWrVsrkTAzQy8XECUjXJjrAHfzdnCdn513JfE07m376/Uw9/e2nKW8gNi/yXEMwPAWot3H2+XoeN76sJY7zjaNtoxTLtOQAAmQAAmUR8Ae41EXLo9draWmLhzeonHHNFmO6+LKFF6j4kepC4ezsZ+Tto4bnnrpUTtdGrowSsmyz0XVNe65pPqwa93VdX5xORRLl9Z97Uofpi5crOXCj6fVnuGl8SgJlE+ABuDymfGKHBPYeuutjfRYvzNqtg4S/t///Z+Aa9OkAV9P7brrriobGOdgZHrwwQdNtvbamObg7xF7oDdx4kQRtrZm8Jrhw4erWcYwAl544YXB09yXBGylF0ztNSnCAGHW53XXXScuv/xyceKJJwrbJUpYehwbPXq0OYWvw7bZZhuzHxaBu2Y7BPve9ddfrwy7cAOuZ2ja6XUcrl9vu+02M1sQaxB/9NFH6rSLPJCRy37pSiZd/7hbGHm1eya40cYsYG10jzIAY/3Whlj/N269kqazlV58PFDKUIby7PXN4crcdp1ly1Pps9Blf7PlSSN+8cUXixtvvNFkPWTIEOWqvZL1m3fffXeTj71WtTloRWCkxG8EAp5P/fv3t84ujbrOr6CAwIGs7+0mTZoYCUr1W9tYbi6yIrvttpvZg/G+VH7ae4C5KBDJUx8OiK52s27LMBl4jARIgARIIBkB6sLJ+NXS1fWqC6MNXYxpXI/rXMhUbv+kLhxOrBp1YUjqus+F197NUVf6sGvd1XV+pWg1xH3tSh+mLlzYug3RnoVS8AgJVEaABuDKuPGqnBKAYWKnnXZS0mN2EAYmxcIPP/wgrrjiimKnyz5uG3lHjBghHnroIZXHyiuvLPbbb7+i+cGNJ1w/I8AFKIyPUQEGLBh9YWRGObNmzYpKXrfn8EWbfgkCQysMu1HBXq8Zs0HhFrhU0DO8ka5jx46Ryb/55htxySWX+NJoY6Q+iHWk0aYw5mLt36iAvmLP+tUzCV3kgXJd9ktXMkXxCDsHg5x+HowfP17gwwkdggZguO9t0aKFOo2Z3JgBjNCjRw/jKlodKOOfbRBMc+2tMkRSScGka9euKo4ZjaWeg/iA4q677jLF2LPPzUErUsmz0GV/s0RxHsWM/0svvdTkC+Mv1j2Cm7VKwoEHHmgug1EZ7sqLhSuvvNKcOuSQQ0Tz5s3Nvo64zk/nW2zr8t6Oc79gXW8d4G7bfgbq49jCgwM+6IkKGC9o1+5w53/11VcXTY7n7UUXXVT0PE5Uex8uxddlW0aC4kkSIAESIIHUCFAXTg1t7jKuV10YDeViTON6XOdCpnI7IXXhcGLVqAtDUtd9Lrz2yY+61Idd666u8ytFy+V9XUpX07K40oepC2uiy7Yu23NZroyRQEYE5MsxBhKoKwJyTVRP3l7mT66968mX6j4G0tWmJ7+wM2l0ejlD05fugAMOMGnkS37fueCONDh77du3V+nlrENz3Z///Odg0oJ9udaoJw0I5pozzzzTW7x4cUE6+RLa+9Of/mTS4ZoJEyb40u27777m/LBhw3znwnZatWpl0ssfvLAksY5FsWoomd555x1PuuhR9ZMumr077rgjtC7SmO7JL+kMB2l8Nem22247c1waEM1xRKRR2Zxr166dJw3CvvN6R7p+9jbYYAOTVvc3yGcHaXg0aSD3E088YZ/2xU855RSTtmfPnh76BoKLPHRBrvqlS5m0bHG3aHPNW/cFufZv6OXyi1GTVl8j1/YOTYuDUX0e5/Hc0flgG2xvpEEo9/6Qg36T73vvvbc0kzL/yw8NTB6NGzf2pDeE0Byk8deTyqhJK9dO9qRxLTStPljps9BVf9NySK8MRu4777xTH060tZ8HcsZ/6HO6nALkRyC+ZwPyl0b5giyuueYaUxf04+BzX1/gOj+db7Gty3s7zv0iPWsYDrinbr755gLR5NIO3pZbbulLh7RhXNEv9D0qZ7V79913X0F++C2Wa7ubdDo9ygkGl3243OdCqd/yUnxdtmWQC/dJgARIgASyI0BduPp0YbS+69/1OD3KhS6Mcuzxr60PV6MuDHldjWlcjutcyYT6lRPS1IUhR5Q+XGrsqetR7r1Rq7oweLjsc2nowpDRfh4k1Ydd666u80N9o4LL+zru/eJSH6Yu7G9dl+3pz5l7JJA+AcyOYCCBuiNw7rnn+l7WytmRnpzV6cmZacqYAWMgXuK2adPGg/FDv9CVLiN9rKIGtL6Ev+/YRjmd56uvvhqWtOAYDNX6Gmz79eunXm5jEAgDpZyB5/Xp08eXBkpXMJQ7gC710jiYf7H9KFYNJRNkPfroo33MIKec7evBcCZdrnp///vfPelO1aRBejvYA1xb4UUaOVPXg9FAt5ucLerBsCbdgHtyZrYnZ4F7cm0UT64XodLAYC9nmZr0cpapXZQnZyp7AwcONOdh6DnssMO8Rx55xMNHC2+99ZZ3//33q76sy0RflusCm3xc5GEykxEX/dK1TLZ8peJy5rX5CEAzO+GEE0Ivky5fDHudNvhRiH1hVJ/X6WwFFc8hGJnRxl988YVOUvYLITvPSg3AKFzOgvbVV64TpT6SePfdd73HH3/cO//88z37+YD+KF3lGrmjIpU+C130Ny2Xa6UXxkHdL7DFvYffj7h/gwYN0qL5tnK9eE+u5WPyhsFdzgb25JrwHhQ8OdvXnEO5+EAoKrjOL6os1/e23bfD7hcYY+WsXcMDz278tuMDLTzX8bzUeWCLZ7JuszADMOqG63UabI844gj1HMd9gJdm0pOEOo/+L7/MNmnDDMDIz1UfTuN3U7NBPYN8XbclWDCQAAmQAAk0DAHqwks/Bq+Wj6HRC9L4XY/Tu5LqwiijmD5cjbow5HU5pnE1rnMpE+oYN6SpC0OGUvpw1NhT16Hce8POs9Z0YTBx1edc68KQLQ192LXu6jo/1LtYcH1f2307qKtpGVzrw9SFl72bc92eus24JYEsCNAAnAVlllGVBDA4sWd12i94EYcxFbPbbAOHdGfiq0upAa0vsdyBkc4uBy+f4wbpItY766yzfIYAO69g/PTTTw/NutwBtF3/WpsBDECLFi3yTj31VN8M6yBLvY/BD9LboZjCq9PA8KCvj9pidrhcV9azDWMwPgfD3LlzPczojcpLn0OeYQY5F3louVz1S5cyadnibqV7Gx/Phx9+OPTSDz74wJdOrmdrZlaHXRDn+XD22Wf78tRt9+STT5osy71nbcUgidI7b94875hjjgmVT8uptx06dFAfTBihS0QqfRa66m8Qz7XSu88++8RipZkFt7vssktRavjaVHuQCF5n78MDhJ7tXzQzecJ1flFluby349wveI5CIba5BOPdu3f3Pv30U98HNcUMwNL9syfXQIrMD4ZmfHxjP5uLGYBd9eFynwtxfstL8XXZllF9hudIgARIgATSJ0BdWHg0ACfXhdFTo/ThatSFIbOrMY2rcZ1LmZBXOSEtXRgylNKHS409kUe5Y95a1oXBw1Wfc60LQ7a09GHXuqvr/FD3YsHVswb5x7lfkM6lPkxdWHj2uzmX7Ym2YiCBrAjQAJwVaZZTlQRg0JHrrnqY2QbXpZg5hEGLXOvPuIW23TXbs/JQoVID2rBKY+aufhkt19YMSxJ57M033/QGDBjgm1mq88MWswejZiWWO4CO89I4UuDfT0axaiiZbLlfeOEFZfS3Z9pprl26dPGCs3v1tVEKr04DV829evUy7a7zxRZ5YyAHN9AISKvPo0/iK7NggPuXG264QfVZndbeQulBn546dWrwUrPvIg+TmYwk7ZfIy7VMtnxRcdyHmh/af86cOUWT2wrlX/7yl6LpcCKqz+sLYazDBwj2rEXIgtnGOpR7f9gyJjEA6/LRJ+GiPOzegFHytNNO881Y1teV2iZ5Frrob66V3rBlA3S/irONMgCD5bRp07wddtgh9Nm/5pprqi+u4xh/dbu4zk/nG7Z1dW/HuV9QPp59mMFue29AG8Crx957723c8dseFYoZgJEfvqTGrGu5Xp55Vug2XWeddZSSjXRxDMBIh5C0D5f7XIjzWx6Hr6u2XEqB/0mABEiABBqSAHXh6lgOCX0gjd/1cvpWpbowyiilD1ejLgy5XY5pko7rIA+CS5mW5lj6f1q6MEoupQ/HGXuWe2/Ugy4Mtkn7nGtdGDKlqQ+71l1d54f6Fwuu7us494uWwaU+TF142bs58HXVnrqtuCWBLAg0QiHyJRYDCZBACAG5VqWQs4TxoYQ6K79+Es2bNw9Jmf0haRgUkydPFh9++KGQa1mItdZaS8hZTUKuNZu9MDVUopzhK+RMb/UnZzUK+UJfSCOtkO6ZE9VSDtaEHGQKOatcyLWAVXv17t1byJlqFeeLdp8xY4aYPn26+mvbtq3o27evkDNTY+fpIg+7MBf90rVMtnzVHP/qq68E/tDf0PeqLeDekGvLCunOTT0HpTFMoA9LF8cNJqqL/tZgwldYsFTA1HNfzqIWuOelAVL9SZfTFeXoOr8oIVze23HuF/mFvBg/fryYNGmSkF49xPrrr5/oWQ758ZuL3170ezljIvG9Wq19uBRfl20Z1Wd4jgRIgARIoOEIUBduOPYNVXK96cLg7HJM42pc51KmhupL5ZZbauxZbn6u01ejLow6uupzrnmllZ9r3dV1flH1dnlfx71fXOrDkJ+68LIWdtmey3JljATSIUADcDpcmWuVEvj666+FXFdVyC/ThHS/XNJYihfscr1FVZuOHTsKXM9AAiRAAiRAAiRAAiRAAiRAAiRAAnkiQF04T61FWUmABEiABEiABEiABEggOYHKposkL5c5kECDEJDuIMWRRx6pysZM3s8++0ysssoqobJg1q9cj9Wck+u/mjgjJEACJEACJEACJEACJEACJEACJJAXAtSF89JSlJMESIAESIAESIAESIAE3BBYzk02zIUE8kEA7pG1e9wFCxYIud5JUcFvvfVWMXr0aHNerhto4oyQAAmQAAmQAAmQAAmQAAmQAAmQQF4IUBfOS0tRThIgARIgARIgARIgARJwQ4AuoN1wZC45InDllVeKM888U0mMdV332msvcfDBB4s111xTrfWL9VQffPBBMXLkSLWeBhLuueeeYtSoUTmqJUUlARIgARIgARIgARIgARIgARIggWUEqAsvY8EYCZAACZAACZAACZAACdQ6ARqAa72FWb9QAgcddJD43//+F3oueHDQoEHiP//5j2jdunXwFPdJgARIgARIgARIgARIgARIgARIIDcEqAvnpqkoKAmQAAmQAAmQAAmQAAkkIkAX0Inw8eK8Evjvf/8rHnroIbHJJpsUrcJmm20m7rjjDvHoo4/S+FuUEk+QAAmQAAmQAAmQAAmQAAmQAAnkhQB14by0FOUkARIgARIgARIgARIggWQEOAM4GT9eXQMEvvrqKzFt2jT153meWG211UT37t1F165da6B2rAIJkAAJkAAJkAAJkAAJkAAJkAAJFBKgLlzIhEdIgARIgARIgARIgARIoFYI0ABcKy3JepAACZAACZAACZAACZAACZAACZAACZAACZAACZAACZAACZAACZAACdQ9AbqArvsuQAAkQAIkQAIkQAIkQAIkQAIkQAIkQAIkQAIkQAIkQAIkQAIkQAIkQAK1QoAG4FppSdaDBEiABEiABEiABEiABEiABEiABEiABEiABEiABEiABEiABEiABEig7gnQAFz3XYAASIAESIAESIAESIAESIAESIAESIAESIAESIAESIAESIAESIAESIAEaoXACrVSEdaDBEiABGqBwNSpU8WcOXNUVbp06SI6dOhQVdWaMWOGGDFihPj888/F4sWLRefOnUXXrl3FIYcc4lTOyZMni/nz56s8u3XrJtq0aePLv9R5X+Lfdy655BIxZcoU0bdvXzFkyJCwJKkcq/Y2TaXSzJQESIAESIAESIAESIAESIAEUiJAHSslsMyWBEiABEiABEigpghwBnBNNScrQwIkkHcCZ555pujXr5/6Gz58eFVVB/LAGHvqqaeKoUOHimHDholzzjlHXHTRRc7lPPbYYw2Hp59+uiD/UueDFyxcuFBcdtll4u677xaLFi0Knk51vyHbdOTIkanWLcvMa6kuWXJjWSRAAiRAAiRAAiRAAiRQawQaUseqNZasT8MQoH7bMNxZKgmQAAnUGwEagOutxVlfEiABEqiAwLhx48TRRx8tfvvtt4Kre/fuXXCs2g6MHj1a/Pzzz0qsgQMHVpt4zuWZMGGC2GGHHcShhx7qPO+sM6ylumTNjuWRAAmQAAmQAAmQAAmQAAmQAAlUDwHqt9XTFpSEBEiABOqBAF1A10Mrs44kQAIkkJDAeeedJ3766SeVC9xSX3DBBWKDDTYQmFnbvn37hLmnf/lTTz2lCunUqZPYcMMN0y+wAUv45ptvRJ8+fZSL7qZNmzagJMmLrqW6JKfBHEiABEiABEiABEiABEiABEiABPJKgPptXluOcpMACZBAfgnQAJzftqPkJEACNUjgxBNPFHvssYeq2SabbFI1Nfz444+NLJdffrk45phjzH4eItoAvMsuu2QubtZtirWZ8VcLoZbqUgvtwTqQAAmQAAmQAAmQAAmQQDUQyFrHqoY6U4b8E6B+m/82ZA1IgARIIG8EaADOW4tRXhIggZomsPXWWwv8VVuYN2+eEQlrFOcpfPbZZ2Ly5MlK5IYwAFdrm+apDSkrCZAACZAACZAACZAACZAACWgC1LE0CW5JgARIgARIgARIoDgBrgFcnA3PkAAJkAAJ/E7g119/NSxatWpl4nmIPP3000rM5ZZbTuy00055EJkykgAJkAAJkAAJkAAJkAAJkAAJkAAJkAAJkAAJkAAJkEDFBDgDuGJ0vJAESIAE3BOAq+VZs2apjNdZZx3RuXNnXyEffvih+O6779SxLbbYQjRu3FjFP//8c/Hqq6+K1157Tay44oqib9++AjN111tvPd/15ex89NFH4ttvv1WX2Abg119/XUyfPl0dx/q/vXv3Ds12xowZ4pNPPlF/EydOFJhF3Lp1a9GtWzex3XbbiY033jj0OtcHtfvn/v37i3bt2qns33jjDbOm8frrry+wrnGxAK6//PKLOt2rVy+xyiqrFEuq2kCn1e2TVZt+/fXXirXuPxDyt99+E6NHjzbybrXVVmKFFQp/+ufPny/ef/999Td+/HjVThtttJHAX48ePQSM51EB18yePVsl0WW899574pFHHhF6naODDz5YrLzyylHZmHN5qot9T2655Zbq/gP3J598UowdO1Z8+eWXom3btupePOigg0TwAwrP8wTyePHFFxX/NdZYQ6Cf7bnnnub+NmBCIm+99ZbA35QpU8ScOXPEuuuuq65HHmuttZZo1KhRyFU8RAIkQAIkQAIkQAIkQAL5JZCVjlUpoSRjdOhRc+fOVUWX0j+XLFkixowZY8TEzOjll1/e7DeUrtJQ5ZqKy0gSHbea9FvUKcu6NHTbJbl37PZnnARIgARI4HcC8sUjAwmQAAmQQJUQOOCAAzz5eFZ/Q4cOLZBq3333Nee/+OILTxrXPLlWsDmmr9XbAw880JOG14J84hzYb7/9iuar85dGqoKspNHP23DDDUteu9dee3moQ1iQBmJz/fDhwwuSlDqvL/j555+9Fi1aqLzOP/98fdgbPHiwyd8+bhL8HpHGdk8aP03ac889N5jE7EujpSeNbSptp06dPKmMq3NZtemdd95p5NTtE9yiPsFwyy23eM2aNSt67YABAzxpXAxe5tvfddddzfXSEOxdcMEFZl/LII3/njRQ+q4rtpOnutj3JO5H6XLck0bYgvqDA/qi/EjDVHvcuHGe/MgjNK38MMGTHyqYtMEI8pEfGYReq5nLjzM8+QFE8FLukwAJkAAJkAAJkAAJkECuCWSlY5ULycUYPa6uC9l+/PFHnz4gDYU+kRtKV2mocnXlk+q41aLfoj5Z16Wh2s7FvaPbn1sSIAESIIFlBKKn9Mg3iAwkQAIkQALVSWDatGkCsy3xhWSxcP/996uZwPoL4mLpXB2//PLLxd577y3wxawOmD2KmbfBWaSjRo1SMxVnzpypkzrfvvLKK0IqxSrfgQMHmvwxu1IH7SJa79vb559/XuCrah1eeOEFHS3YPvHEE0L+vKrjyL+SmZdZtilmd+++++7i+OOPFwsXLjT1wSxde5awVMREnz59xD333GPSREXA4aKLLipIgpnWmAGeRqiWukyYMEGt4T1p0qTQaqIvyo8P1Cx/zELffvvthfwIIjQtZuDvscceauZ8MAHOoT9jdroO8Aaw6qqr+toOX2+jjR966CGdjFsSIAESIAESIAESIAESqCsCWelY1T5Gz0pXCXauLMtNQy9sCP0WDKuhLlm1XbXfO8E+zX0SIAESyBMBGoDz1FqUlQRIgAQsAjDsTJ48WcBV9H333SdgdILrXBh9d9llF5MSaeSMSrMfN/LPf/7TuHCWMxfNZc8++6w5PmzYMHP8008/Feedd57Zh7tbuK+CS2S4rV60aJHAwP6oo44yxuAffvhB3HDDDeYa1xFt3G3Tpo3YdNNNTfa77babMZTBgK7dF5sEv0eeeeYZ3yGk1QZl3wm589hjj5lDMIJXEpK0qZyxrdrFdvm80kormbaCO25w0AHtAGUWAcZDGG3xcgRtAhdTMC7qfoQ6H3nkkeLdd9/Vlxfd/u1vf1Pn0Gfkl/nKUAk5Dj/88KLXBE/ktS6DBg1SBl05K1/ceOONAvcE3KXfdtttQt9D+OAB7Yz1qPFhBlxjw23b999/r1y4n3TSSQYH3Hnjo4pgkF9lq3bCcTnLX8AFHu6vr776Sm3xoQIM7ghwRx1mkFcn+Y8ESIAESIAESIAESIAEapxAEh2rHDTVPkbPSlcJMsuy3DR03IbQb8GwGuqSVdtV+70T7NPcJwESIIFcEVg2GZgxEiABEiCBhiZQjisr+WPj7bzzzh7cHAeDNAZ5cnawcQe19tprB5OUtS/XLTV5FXMHfPLJJ5s0cLEcFc444wyTFq6Bg6GU26tS53V+cuaqKidMHjuPBx54QF/i23bt2tXICd74k0ZTXxrs2K6m5QxaX5tk3aZy7WUjc9OmTQtkxQG5Pq1JI42z3ttvvx2aThoPvVNOOcWkRZ8KC7aLLDCSxnZPzio2SaUB2fvpp5/MftxIHupiu8hC3eU6XV7Q9RrqK43AhqPuS1dffXUoimOOOcakBUs7wMW0vl6uo+2hjcKCXKvbpEN6abwPS8ZjJEACJEACJEACJEACJJA7AlnrWKUAuRyj23pq2HJItizQs7RugG1QD8laV9GyNUS5LnXchtRvwbAh65J127m8d3T/45YESIAESGAZAc4AliMkBhIgARLIIwHM2rzpppvU7M2g/Jhxef3115vDmImImZ1phQULFoi77rrLZH/hhReaeFjkiCOOMIcxCxIzTl0HzIZ8//33VbZ6JqtdRik30BMnTlSzN3HNH/7wB3NpmBvol156ycwMlspiaJuYDCIiWbTpr7/+KvRXzBDl0ksvVW7Cw8SC225ppFSzzHF+7NixQhrLw5KaY+h7d999t5DGZ3OsefPmokmTJmbfVaTa6iLXUhZyDWwz29eu5yGHHGJmvuO4XJ/X1w522hNPPNHsyg8uTBwRaaw3+6uvvrovT3NCRjbbbDNx7LHHih133FFtcY8ykAAJkAAJkAAJkAAJkEC9EchCx8rDGD0LXSWsb2VRbpp6YZb6LfhVU12yaLs83Dth/ZrHSIAESCAvBGgAzktLUU4SIAESCBCQXwYbw1zglNrFuq12SHMdYBj4sJYpXD7Lr1XV2r522cH4mmuu6TsE97Wug3b/jHxLGYCDrp5xDVxd63D22WeL5ZdfXu2GGYBduH9G5lm0KYzicAeNgLV+TzjhBBUv9g9p4H5KB7uu+pi9hWFzvfXWsw+lFq+2umy55ZZF70kYwDt27GhYyC+rTZ8yB3+PdOnSxRyCa2g5e9rs2/c1+i0MzsXCrbfeKp577jmBLdYLZyABEiABEiABEiABEiCBeiOQhY6VhzF6FrpKWN/Kotw09cIs9Vvwq6a6ZNF2ebh3wvo1j5EACZBAXgjQAJyXlqKcJEACJBAgEDSiBk6LFVdc0TcLE2vxphmwxikG7wMHDixaDNYjxTq6Q4cO9aXBV66ugzYAYy1UzJQMhrXWWsuskypdDYsJEyb4kmijMNbN3XbbbcUGG2ygzsPIPWfOHF9abRTF1+VYX7jSkEWbYk1oHTbaaCNfH9HHg9t+/fqZQ/b15qAVke7Grb10o7Ys1VAX6ZI5ssL2GszdunUrmhYfVNjBvj/WXXddofuJdD0u9tlnH9U/r7nmGvHBBx/YlzFOAiRAAiRAAiRAAiRAAnVPQI+di4FwoTfnYYyeha4SxjiLctPUC7PUb8GvmuqSRdvl4d4J69c8RgIkQAJ5IbBCXgSlnCRAAiRAAn4Ca6yxhv9AyB4Mknr24JIlS0JSpHMIhikYSj/66CMB99OTJk0ScKmMeNhsX7kygVNBUFdtwI0ySMMNNGREQPqePXuq+OLFi8Xo0aNVHF+MwxUyjMCoE/LGORjeEGA4luvWqPj2228v5BrAKl7Jvyza1FYoP/74YxGnTPDQwb5eH7O366yzjr2batyWpRrqYht4S1U87KMEfQ36W1S44447BGYQa7fuY8aMEfg7/fTTRefOnQXckONDBGzTcL0dJRvPkQAJkAAJkAAJkAAJkEA1EYij77jQm6t9jJ6VrhJs+yzKTVMvzFK/BbtqqksWbYc6V/u9AxkZSIAESCCvBGgAzmvLUW4SIIG6J1DOYDwrWN9++61al3jYsGHiu+++K1osZjimuSYpZhnPnj1blR/m/lkLttdee4l//OMfahczhk8++WQVf/311826xFhDFQHrAOuZy3ADrQ3AevYv0uy9997YVByyaFNboVy4cKFZ5ziu0HBJDHfirVu3Dr0kzguW0AsrOFhtdWnZsmXsWpQy8kZltMMOO4hXXnlF7L///sadt04PV+y33367+sPHCHDffeWVV1a8LrXOl1sSIAESIAESIAESIAESyCOBLHQscKn2MXpWukqwj2RRbpp6YZb6LdhVU12yaDvUudrvHcjIQAIkQAJ5JUADcF5bjnKTAAmQQJURgBvlAQMGqLWAg6Ktuuqqyj30hhtuqAb3W2yxhWjVqpVJ1qhRIxN3EXnqqadUNs2aNRPbbLNN0Sw33XRTAdm+/vpr8dJLLwnMXF5ppZV86/9qAzBmAGM9XLjjtdcBfvzxx1X+qANmFFd7sGeCY8Yz1jQqN0TN2NZrJZebZyXpq60uSYy65dYfrs0x+3zs2LHigQceEPiAATPt7TBv3jxxww03iNdee02MHDlSzQ62zzNOAiRAAiRAAiRAAiRAAiTgjkDWY/QovSxYqyx1FbvsLMpNUy/MUr8Ft2qqSxZtp/tK1veOLpdbEiABEqh1AjQA13oLs34kQAIkkAGBH3/8Ua39i9mHCFhH6aSTTlIuaLEucIcOHXxSYAapHcpRXO3risX1+r9w3wyDbrEAo+2gQYPUbEnMhoUxDQbfZ599Vl0Cd7rrrbeeiuPr180220zNvIS7YRiNkTdmYiLAmLzaaqupeDX/wxo7OmBNn/vuu0/v5m5bS3WpFP5WW20l8IcwdepUZQh+8sknVR/W7t/feOMNccYZZ+S6rSvlw+tIgARIgARIgARIgARIIGsCrsbo+Pg4KuCDTwYhakkvrKW6VNI3Xd07lZTNa0iABEigFglELzJXizVmnUiABEiABJwTwIxYGEURMEv2ueeeE9dee61ymxw0/iIN3AjboZRia6ctFZ8zZ4548803VbIo9886H7iB1gGG4/nz54u3335bHdKzf/V5uIHWAXXGTGMte1L3zzrftLe2Qjlu3Li0i0s1/1qqiwtQ3bp1E8cdd5wYNWqUmDlzphg8eLDJFh81uP7QwmTOCAmQAAmQAAmQAAmQAAmQQCiBcsfo9ozTX375JTRPfTBq2SWdph62taQX1lJdkva9cu+dpOXxehIgARKoRQI0ANdiq7JOJEACJJAxgdGjR5sS8cVmlNtlJIRLWjv89ttv9m6iOAxdOr+BAweWzAtGXriKRoABGLOAtVE3ygD8/PPPC5fr/5YU1FECW6GcOHGimDJlSsmchw8fLjbZZBNlULzwwgtLps8qQS3VJS6z66+/XrUDXHfbrsiD17dt21bcdtttQrvtwvrcH330UTAZ90mABEiABEiABEiABEiABBIScDlGb9KkiZGmlIH39ddfN2nrOVJLemEt1SVOn3R578Qpj2lIgARIoN4I0ABcby3O+pIACZBACgS+/PJLk2vHjh1NPCzyzTffiEsuucR3ShtcfQcr3NHr/+JrUVt5KpZd06ZNxU477aROjx8/XsDYqUPQAAwX0C1atFCnMctZl9WjRw/jKlpf21Bb1EcHrGkcDBtttJGA62cErC904oknBpP49tE2MPpiVvSIESPErFmzfOfT3Kmlurji9Mknn6h2gDEXa/9GBbSvPeu3devWUcl5jgRIgARIgARIgARIgARIoAICLsfoq666qpHg0Ucf9Y3nzQkZmT17trjuuuvsQ3Ubz4uOW0q/RQPmpS6uOpvLe8eVTMyHBEiABGqJAA3AtdSarAsJkAAJNBABrPOrAwyjX331ld71baGkwtg6adIk33G4XXYV9Pq/cdw/6zL33HNPHTXrpGLtX6wBbAesbbztttuqQ9OnT1dKN3aqyf2zns0MuWAAfPfddxE1ATNCb7rpJoH1jxFgxD7rrLPMrGeTUEZgPDziiCNMe+GaIUOG2ElSjddSXVyBOuCAA0xWmOGL9X6LhYsvvti8MOrZs2dBfy52HY+TAAmQAAmQAAmQAAmQAAnEJ+ByjG57sXrllVfELbfcUiDIokWLBHRYeHRiEMrrUR503FL6LdoyT/q6i77n8t5xIQ/zIAESIIFaI0ADcK21KOtDAiRAAg1AAOvorrTSSqpkrO+7/fbbi5EjR4ovvvhCwPXsww8/LE455RTRv39/8cEHHyjjo55Ji4uQxkVA3no2cjkG4EGDBhlXuTCaIgRn/2r57HWA9bFqMgDjq2L7q3HUA/XbddddDZsttthCHHbYYVp8ccUVV4jNN99cDBs2TLz66qvinXfeEf/+97/VTOH77rvPpLvssssynelcS3UxEBNGcG/pl0Loq2jbww8/XK37ixnsmKmNmcH40OKGG25QpWFdbrSxNvonFIGXkwAJkAAJkAAJkAAJkAAJWARcjtGhW6622momd+jRGNv/85//FPfee68a+8PbFYzD0PvgjYpBiDzouHH0W7RlHuriqs+5vHdcycR8SIAESKCWCKxQS5VhXUiABEiABBqGQK9evcRVV10lTj75ZCUAvkTef//9Q4Vp3769Mi5iprA2UCFejsE2NGN5ULtkxkzdYgbcsGtXWWUVZQCF8VOHMEMvzgWPd+rUScA1dDWFo446Slx++eVKpLlz54rHH39cxWEg1C8T/vWvf6k42g1rJsPoi79i4fTTT1czhYudT+t4LdXFBSN8Ef6///1PDBgwQEyYMEHN8r7nnnsE/sIC7rcHH3xQbLfddmGneYwESIAESIAESIAESIAESCAhAZdjdHy8CV3tkEMOEdDlFi9eLKAv488O3bt3F88884xa0oczgZeSyYOOG0e/RW3yUBe7P1Yad3nvVCoDryMBEiCBWibAGcC13LqsGwmQAAlkSACugZ944gkBY3BY6NKlizj77LOVm6rdd99d7LzzziYZ1t3VM2/NwQoi2gCML2ZbtmxZVg62G+jll1++qMGsd+/evhm2uK7aZlZeeuml4tRTTzXGXg0C6+vo0LhxY2Ukfu2115QxUc/g1uf1FrNNkQaG4oYItVQXV/xatWqljPX4gCLoplyXgdkAmJn/1ltvFe3LOi23JEACJEACJEACJEACJEACyQi4HKNDXx43bpz6qBkfN9uhTZs2agmisWPHirXWWss+VffxPOi4cfRbNGQe6uKqw7m8d1zJxHxIgARIoFYINJLr+3m1UhnWgwRIgARIoOEJwJA7bdo0MWXKFOVyGEopjKatW7dOXbhbb71V/PLLL8p18VZbbZV6eXkoAOsx4w8G+A4dOhQVGbOAJ0+eLD788EO1HjDaDV+Vt2vXrug1WZ+opbq4Yvfrr7+KGTNmCKxJjb+2bduKvn37CsxMZyABEiABEiABEiABEiABEsiegMsx+s8//yzgyWnSpEmiT58+Yv3116+6D5CzJxyvxGrXcePqt6httdclXouUTuXy3ildGlOQAAmQQO0ToAG49tuYNSQBEiABEiABEiABEiABEiABEiABEiABEiABEiABEiABEiABEiABEqgTAnQBXScNzWqSAAmQAAmQAAmQAAmQAAmQAAmQAAmQAAmQAAmQAAmQAAmQAAmQAAnUPgEagGu/jVlDEiABEiABEiABEiABEiABEiABEiABEiABEiABEiABEiABEiABEiCBOiFAA3CdNDSrSQIkQAIkQAIkQAIkQAIkQAIkQAIkQAIkQAIkQAIkQAIkQAIkQAIkUPsEaACu/TZmDUmABEiABEiABEiABEiABEiABEiABEiABEiABEiABEiABEiABEiABOqEAA3AddLQrCYJkAAJkAAJkAAJkAAJkAAJkAAJkAAJkAAJkAAJkAAJkAAJkAAJkEDtE6ABuPbbmDUkARIgARIgARIgARIgARIgARIgARIgARIgARIgARIgARIgARIgARKoEwI0ANdJQ7OaJEACJEACJEACJEACJEACJEACJEACJEACJEACJEACJEACJEACJEACtU+ABuDab2PWkARIgARIgARIgARIgARIgARIgARIgARIgARIgARIgARIgARIgARIoE4I0ABcJw3NapIACZAACZAACZAACZAACZAACZAACZAACZAACZAACZAACZAACZAACdQ+ARqAa7+NWUMSIAESIAESIAESIAESIAESIAESIAESIAESIAESIAESIAESIAESIIE6IUADcJ00NKtJAiRAAiRAAiRAAiRAAiRAAiRAAiRAAiRAAiRAAiRAAiRAAiRAAiRQ+wRoAK79NmYNSYAESIAESIAESIAESIAESIAESIAESIAESIAESIAESIAESIAESIAE6oQADcB10tCsJgmQAAmQAAmQAAmQAAmQAAmQAAmQAAmQAAmQAAmQAAmQAAmQAAmQQO0TWKH2q8gakgAJkAAJkAAJkAAJkAAJkAAJkAAJkEC6BH7++WcxYsQI8fbbb4s5c+aIddZZR2y00UZi4MCBYvnll09U+OOPPy7uuececeGFF4qePXuG5vXiiy+K8ePHh57Dwfbt24s//elPRc/zBAmQAAmQAAmQAAmQAAmQQO0QoAG4dtqSNSEBEiABEiABEiABEiABEiABEiABEmgAAnPnzhV//etfxYwZM1Tpbdu2FU899ZT6e/XVV8UFF1wgGjduXJFkH3zwgbjmmmvEr7/+KmBkLhZGjRol3nnnnWKnRffu3WkALkqHJ0iABEiABEiABEiABEigtgjQAJzz9oSSmVVYccUVRaNGjYTneWLx4sVZFeuknOWWW06ssMLS7g6lecmSJU7yzSoTyI46IPzyyy9ZFeukHPQZ9B2E3377Tf05yTijTPLMHoj0Syb0efT9PAXMktAzJfDMwbMnT0Gz5zMz+1arld8rPjOz7Tu19HuV52cmf6/i9/vWrVvHT8yUJEACqRO45JJLlPF3s802E+edd55o1aqV+OKLL8Q555wjxowZI/75z3+Kv//972XLMW7cOGU8jjOWnzx5ssp/yJAhYqWVViooq2XLlgXHyjmQ5fuHcuSKkzbvel2cOqadJu/vVdLmEyf/vI8349QxizR51rWz4BOnDD4T41CKTmO/s8rju+bo2mVztlaeiagHxn0MJFCNBGgArsZWKUOmn376qYzUyZKuvPLKygiJF3Pz5s1LllnGVzdt2lQ0a9ZMlTp//nyRJTcXVYWrLm1E/eGHH1xkmVkeGJjrH8GFCxeKH3/8MbOyXRTUpk0b0aRJE5XVggULcmVExWBUvxzGTAH0/TwFPHP0ffv999/n7uMHzR6GmLw9M5s3b27Y40Vf3p6ZeLmJ/p/H3ys8b9D3EfL4e9WuXTvz4Qn6fZ4+3MDvbJ5/r/DMwXgH4dtvv83V7xVeKOtnZh5/r/DM0b9Xs2fPjpydpxrI0T/NzFF2zIYESCABgY8//li8+eab6jl86aWXGv2hc+fO4rrrrhP77ruvePLJJ8Vf/vIXEdcIC91p2LBhArN6EfCsxNimWJg1a5Yac+K3ePDgwcWSJTqetzGhXVlbr4NOig/tGMojkHcdobzappM67+PNdKiUnyvG7DC4wOiWN127/NqmcwW8VOgPhaB3Rv2+pCNB/nNt0aKF0QGw7MOiRYvyX6mMa2C/M8Y717y9M9a4MEbT7xL0MW5JoFoILJ1SWC3SUA4SIAESIAESIAESIAESIAESIAESIAESyBGB0aNHK2m33XZbY/zV4uMl+6abbqo+ZoQROG445phjlPEXH5icf/75olu3bpGX6tm/PXr0iEzHkyRAAiRAAiRAAiRAAiRAAvVBgAbg+mhn1pIESIAESIAESOD/s3cncJJV9aH4f1XV3bPvGwz7JpvgIMoAIiiripr3fzHGaPwTk6gJiU/RiOSpgGxP0QdBnwtuGH0YNpOwGEAmrAKKKLIMO4MwA8OAw6zM9PRS9fqUqaFnpnumqvt2d1X1986npqruPed3zvne6lvd9at7LgECBAgQIECAwBAILFy4sBw1Tf/c15ISwGl54IEH+trc57o0C8sJJ5wQP/jBD+K4447rs0zvlZsngNOZcWlWAgsBAgQIECBAgAABAqNTwBTQo3O/GzUBAgQIECBAgAABAgQIECCQgUC61m9a+puavbJ+8eLFVbd2ySWXxJw5c6ouX0kAp8TvKaecEunawWma4zTl9Bvf+MZI1wVO00NvbXnooYfiiiuu6LNIul7kpz71qT63NcLK1P/KkqbtbKTLVFT6PdL3lctSpX6ky070fj7SfWuU9tM0oZUl+VUu/VJZ5742geTJsDazSunex8T0PuGYWJGp/r73MTAdEyvXpq4+gpK9j4nJr1F/nv38eC3Xs8CrvwHXcy/1jQABAgQIECBAgAABAgQIECBQhwLpunVpqSR6N+9i5QPNSrnNt/f1vJbkb6r/5JNPlsP86Ec/ikKhEPvss0/5+piLFi2Km2++Oe6999646KKLYs899+yrufK6Z599Ni6//PI+t6cPZtNU1M2wVK7b3gxjGakxpGuHVq4fOlJ9aPR2U/KodwKp0cczEv1PyaN0bWrL4AQcEwfnl2qPHTt28EFGeYRGPiamL99ZCNSrgARwve4Z/SJAgAABAgQIECBAgAABAgTqWqBYLEZ7e3u5j+ksqr6WdMZpWjZs2NDX5kGvS4nl559/vhwnTRudztRNZyOlJa3/whe+EA8//HCcd9558e1vfzt6n/lVLuQ/AgQIECBAgAABAgSaTkACuOl2qQERIECAAAECBAgQIECAAAECwyGQzkBLydb169f3m+CtJH6HanrI1P6Pf/zj+P3vfx/z5s2LXC63cehz586Ns846Kz7wgQ9Emib6nnvuicMPP3zj9t4PDj300PjhD3/Ye9XGx+ms4uXLl2983mgPUnK+4r9ixYpIiXtLbQLpDLfK2ZZr167t9/VeW9TRVTp9+WLKlCnlQacvjtQyK8Doktr6aKdPn14+zqVp7tP10i21C6SZKSpnoDsm1u6XaqT33srZ02vWrImOjo6BBRrFtZrpmLity2yM4t1s6CMsIAE8wjtA8wQIECBAgAABAgQIECBAgEDjCsycOTPS9X3TB8B9LZX1leRZX2UGsy4loXfaaafyra84aTrpAw44oDwNdJoSur8EcEqqzJ8/v68Q5XVLly7td1u9b+id8O3s7CxfH7ne+1xv/aski1K/0nSXkh2176He14lMr0mGtRv2rpE8GfYWqf5x72NiMuz9vPooo7tk5UtFScExcfCvhfSFjkb9ee59LePBS4hAIFuBfLbhRCNAgAABAgQIECBAgAABAgQIjB6BlABOSyXRu/nIV69eXV41bdq0zTcN2/PZs2eX22rks3iHDUtDBAgQIECAAAECBJpAQAK4CXaiIRAgQIAAAQIECBAgQIAAAQIjI1BJrqaza/taKuv33XffvjYPet1jjz0W//zP/xxXXnllv7FefPHF8rYdd9yx3zI2ECBAgAABAgQIECDQPAISwM2zL42EAAECBAgQIECAAAECBAgQGGaBY445ptziggULtmg5Tat58803l9en6/MOxZKu3/jd7343vva1r8UzzzyzRRMvv/xyLFy4sLx+//3332K7FQQIECBAgAABAgQINJ+ABHDz7VMjIkCAAAECBAgQIECAAAECBIZJ4NBDD41dd901nnjiibj++us3afXSSy+NNO3yLrvsssX1de+888646aab4umnn96kTq1PUmJ56tSpka6H+YMf/KB8LcJKjPb29vjSl74U69evjze96U2xzz77VDa5J0CAAAECBAgQIECgiQVamnhshkaAAAECBAgQIECAAAECBAgQGFKBXC4XH/7wh+P000+P8847L+6+++7Ya6+94sEHHyw/bm1tjVNPPTVSud7LRRddFEuXLi3X3W233Xpvqunx2LFj44wzzohPfvKTkc5C/vWvfx3HH398FAqFuP3222PJkiWR4p9yyik1xVWYAAECBAgQIECAAIHGFZAAbtx9p+cECBAgQIAAAQIECBAgQIBAHQgceeSRceGFF5YTwLfcckukW1rSmcEp8XrggQcOaS/f8IY3xDe/+c1ISeVHHnkkLr/88nJ748aNixNOOKGcHB4/fvyQ9kFwAgQIECBAgAABAgTqR0ACuH72hZ4QIECAAAECBAgQIECAAAECDSpw0EEHxZVXXlme8nnx4sUxe/bs2G677SKf7/vqW1dccUXVI01TO29rSdf3/fa3vx2rVq2K1P6kSZNip5126rf9bcWznQABAgQIECBAgACBxhWQAG7cfafnBAgQIECAAAECBAgQIECAQJ0JzJgxI9JtpJYpU6ZEulkIECBAgAABAgQIEBi9An1/DXX0ehg5AQIECBAgQIAAAQIECBAgQIAAAQIECBAgQIAAAQIEGlZAArhhd52OEyBAgAABAgQIECBAgAABAgQIECBAgAABAgQIECBAYFMBCeBNPTwjQIAAAQIECBAgQIAAAQIECBAgQIAAAQIECBAgQIBAwwq4BnDD7jodJ0CAAAECBAgQGKxA8fe/ie4lP4uO398T69a/EKXuzsiNmRalKXtHYe6xkd/h6Mi1ThpsM+oTIECAAAECBBpSYF1XR9z1whPx2JplsaqrPXK5XEwtjI39p8yNQ+fsEW0FHy025I7VaQIECBAgQKDpBfyW1vS72AAJECBAgAABAgQ2Fygu/2103ndelH5/7+abItqXR6x6MorP/jSibUq07Pd3UXjNSZHLt25Z1hoCBAgQIECAQBMKvLh+dXzjof+Ma3/3m+godvc5wnGFtnjPHm+Mj+z31pg6ZnyfZawkQIAAAQIECBAYGQFTQI+Mu1YJECBAgAABAgRGSKDr8R9Ex03v6Tv5u3mfOlZF12/Pi45bPhilDS9vvtVzAgQIECBAgEDTCVz/zP3xjp9+JX6y6Ff9Jn/ToNd3d8SPHr+zXPbnSx9vOgcDIkCAAAECBAg0soAEcCPvPX0nQIAAAQIECBCoSaBr4dej6zdn9dQp1lSv9NI90bHgT6PUuaamegoTIECAAAECBBpJ4JJHb49Tf3F5bOjuqrrbazrb4+9u/+f4t0W/rrqOggQIECBAgAABAkMrIAE8tL6iEyBAgAABAgQI1IlA9/M3R9eD/3vAvSmteSo67/rEgOurSIAAAQIECBCoZ4EFSxbGBfffMKAuFqMUX7j33+JXLy4aUH2VCBAgQIAAAQIEshWQAM7WUzQCBAgQIECAAIE6FCj1TFHY+eszB92z4tJbonvJTYOOIwABAgQIECBAoJ4E1nS0x5m/+tdBdam7VIzP3/OT6Kzh7OFBNagyAQIECBAgQIBAvwISwP3S2ECAAAECBAgQINAsAt2/6/lA85UlmQyn66ELM4kjCAECBAgQIECgXgTS1M+rOtYPujvPvbIiLn/qnkHHEYAAAQIECBAgQGBwAhLAg/NTmwABAgQIECBAoAEEis/+R2a9LK18NIprns4snkAECBAgQIAAgZEWuOZ3v8msC1nGyqxTAhEgQIAAAQIERpmABPAo2+GGS4AAAQIECBAYbQKl7g1RfPEXmQ67uPT2TOMJRoAAAQIECBAYKYFHVjwfy9avzqz5crx1qzKLJxABAgQIECBAgEDtAhLAtZupQYAAAQIECBAg0EACpTT1c6kr0x6XnAGcqadgBAgQIECAwMgJPLZyaeaNP7byhcxjCkiAAAECBAgQIFC9gARw9VZKEiBAgAABAgQINKJA1yvZ93ooYmbfSxEJECBAgAABAtsUWLlh3TbL1FpgVUf2MWvtg/IECBAgQIAAgdEsIAE8mve+sRMgQIAAAQIERoNAy8TsR9kyIfuYIhIgQIAAAQIERkCgJV/IvNWWnI8cM0cVkAABAgQIECBQg0BLDWUVJUCAAAECBAgQINBwArkJO0Tken7tzXAa6Nyk3RrOod46XCp2lq/N3LXsrnix66UodrdHtE6OrrG7RH7u0ZGfsle9dVl/CBAgQIBAUwpsP35K5uPafsLUzGMKSIAAAQIECBAgUL2ABHD1VkoSIECAAAECBAg0oECuMCbycw6N4gs/z6z3+e3fklms0Rao1NUe3Y9/P7oe+XZE5+ry8Le4QvP9X4rc1H2j5cBPR2Eu69H2GjFeAgQIEBhegdfP2jXykYtilDJpeFyhLfab1vMFPAsBAgQIECBAgMCICZiPZcToNUyAAAECBAgQIDBcAvmdTsysqdzU/SI/aZfM4o2mQMVVT8aGG94eXQ98ZWPyt7/xl1Y+Ep23/2V03H1KlLo39FfMegIECBAgQGCQAtPGTIiDZmX3u82b574m2grOORnkblGdAAECBAgQIDAoAQngQfGpTIAAAQIECBAg0AgChd3+e8TEbD7YbDnglEYYct31sbj8/ui46f+LWPtMTX0rPnN1dNzyAUngmtQUJkCAAAECtQl8aJ8ja6uwldIf2ju7WFtpxiYCBAgQIECAAIGtCEgAbwXHJgIECBAgQIAAgeYQyOVbo/XgM3sGkxvUgPI7HBuFHY4ZVIzRWLm0/sXouOOjEV2vDGj4pd//Jjp/eeqA6qpEgAABAgQIbFvgqLn7xGFz9tx2wW2UOHGX18VrZ+y4jVI2EyBAgAABAgQIDLWABPBQC4tPgAABAgQIECBQFwKF7Y+Kltd9ZsB9yU3ZO1oPvWDA9Udzxc77zo1of3FQBMVnr43u5xYMKobKBAgQIECAQP8CXzz0vTF3/NT+C2xjy15T5sTpB/+3bZSymQABAgQIECBAYDgEJICHQ1kbBAgQIECAAAECdSHQsu9HouUNZ/ecCFyoqT/5OYdH2zGXRa51Yk31FI4orngkUvI2i6Xr/i9nEUYMAgQIECBAoA+B6WMnxrff8pexy8QZfWzd+qp9p82Nbx75lTGD+gAAQABJREFUFzG+dczWC9pKgAABAgQIECAwLAISwMPCrBECBAgQIECAAIF6EWjZ8wPRdty/RX72Ydvu0php0fL6M6L1qB9Erm3KtssrsYVA9zP/vsW6ga4orX6iJ6G8cKDV1SNAgAABAgS2IbDLpJnx4+NOjnftelBVF87I53LxZ3seGj88+qMxZ7zflbbBazMBAgQIECBAYNgEWoatJQ0RIECAAAECBAgQqBOB/PTXRtvRl0bx5Qeje8nPIl66J3Lty6JU7IzcmKlRnLx3FOYeG/m5b4lcy/g66XVjdqP43H9m2vEULz9t/0xjCkaAAAECBAi8KjC5bVycN/9P4qS9j4ifPPWruPm5R2LZ+lWvFuh5tOOE6XHMjvvFn+xxSKSksYUAAQIECBAgQKC+BCSA62t/6A0BAgQIECBAgMAwCuSnHxDp1traGjNn/uHDy3Xr1sWqVZt+yDmMXWqqpkrdHVFa83SmYyqufCzTeIIRIECAAAECfQvsPXX7+J8Hv7t8W5frjvWFYs9ZwbkY252L8aXaLqfRdwvWEiBAgAABAgQIDJWABPBQyYpLgAABAgQIECBAYLQLdK7pEShlq9ApOZ8tqGgECBAgQGDbArPGT47JkyeXC65cuTLWr1+/7UpKECBAgAABAgQIjJiAawCPGL2GCRAgQIAAAQIECDS5QKEt+wHmhyBm9r0UkQABAgQIECBAgAABAgQIECAwYgISwCNGr2ECBAgQIECAAAECzS2Qa50U0fqHs4WyGmluwo5ZhRKHAAECBAgQIECAAAECBAgQINCUAhLATblbDYoAAQIECBAgQIBAfQjk5xyeaUfycw7LNJ5gBAgQIECAAAECBAgQIECAAIFmE5AAbrY9ajwECBAgQIAAAQIE6kigsOPx2fUmPyby2x2ZXTyRCBAgQIAAAQIECBAgQIAAAQJNKCAB3IQ71ZAIECBAgAABAgQI1ItAfucTIybsnEl3Cq85KXKtEzKJJQgBAgQIECBAgAABAgQIECBAoFkFJICbdc8aFwECBAgQIECAAIE6EMjlW6P1oP85+J6MnRUt+508+DgiECBAgAABAgQIECBAgAABAgSaXEACuMl3sOERIECAAAECBAgQGGmBNA10Yd+/GXg38m3R9uaLI9c2eeAx1CRAgAABAgQIECBAgAABAgQIjBIBCeBRsqMNkwABAgQIECBAgMBICrQc+A9R2OcjtXehdXK0Hvm9yM+YV3tdNQgQIECAAAECBAgQIECAAAECo1BAAngU7nRDJkCAAAECBAgQIDDcArlcPlrnnRatb/o/EePnVtV8frsjo+34f4/Cdm+qqrxCBAgQIECAAAECBAgQIECAAAECES0QCBAgQIAAAQIECBAgMFwChZ3eEfm5x0T3M1dHcfGNUXzx7oju9lebHzcnCnOPjsIufxT52Ye8ut4jAgQIECBAgAABAgQIECBAgACBqgQkgKtiUogAAQIECBAgQIAAgawEcoUx0bL7eyN6brlcLmZOiih1bYiu3NhY+Uoxq2bEIUCAAAECBAgQIECAAAECBAiMSgEJ4FG52w2aAAECBAgQIECAQH0IpARwy4Q55c4UN2yIeOXl+uiYXhAgQIAAAQIECBAgQIAAAQIEGlTANYAbdMfpNgECBAgQIECAAAECBAgQIECAAAECBAgQIECAAAECBDYXkADeXMRzAgQIECBAgAABAgQIECBAgAABAgQIECBAgAABAgQINKiABHCD7jjdJkCAAAECBAgQIECAAAECBAgQIECAAAECBAgQIECAwOYCEsCbi3hOgAABAgQIECBAgAABAgQIECBAgAABAgQIECBAgACBBhWQAG7QHafbBAgQIECAAAECBAgQIECAAAECBAgQIECAAAECBAgQ2FxAAnhzEc8JECBAgAABAgQIECBAgAABAgQIECBAgAABAgQIECDQoAItDdrvqru9YcOGuOqqq+Lee++NFStWxF577RXz5s2Lt73tbVEoFKqOUym4YMGCuPXWW2PJkiWx/fbbxwEHHBBvfetby48rZbZ2XyqV4qyzzorFixfHueeeG3PmzNlacdsIECBAgAABAgQIECBAgAABAgQIECBAgAABAgQIECBQtUBTJ4BXrlwZJ598cjnZmkSmT58eN9xwQ/l21113xRlnnBFtbW1VYXV1dcVpp50Wv/zlL8vlJ02aFIsWLYqf//zn8eMf/zjOP//82G+//bYZ6/LLL4+URE5LR0fHNssrQIAAAQIECBAgQIAAAQIECBAgQIAAAQIECBAgQIAAgWoFmnoK6LPPPruc/J0/f35cd911cfXVV8dll10We+yxR9x+++3x1a9+tVqnuPjii8vJ37lz55bP3L3mmmviJz/5SXzwgx+MVatWxcc//vFYvnz5VuM9+eST5ThbLWQjAQIECBAgQIAAAQIECBAgQIAAAQIECBAgQIAAAQIEBijQtAnghx9+OO65554YN25cnHPOOTFlypQy0Q477BAXXHBBefrn66+/PtasWbNNunSmbkoep+VDH/pQHHnkkdHS0hKzZs2Kj3zkI7HTTjtFe3v7xrOD+wqYpqJOUz+netWeddxXHOsIECBAgAABAgQIECBAgAABAgQIECBAgAABAgQIECDQn0DTJoDTdXrTctRRR8XYsWPLjyv/pamgDznkkPIUzCkJvK0lXTs4JX0PPvjgOPbYY7conral5ZFHHtliW2XFt771rXj66afjYx/7WIwfP76y2j0BAgQIECBAgAABAgQIECBAgAABAgQIECBAgAABAgQyE2jaBPDChQvLSGn6576WlABOywMPPNDX5k3WzZkzJz73uc/FP/3TP5XP4N1kY8+TNLVzWvbff//y/eb//epXv4qrrroqDjvssHj3u9+9+WbPCRAgQIAAAQIECBAgQIAAAQIECBAgQIAAAQIECBAgkIlASyZR6jDIc889V+7V1KlT++xdZf3ixYv73F7NyiVLlsS1115bnvp5u+22i8MPP3yLaun6wOeee255CurTTjtti+3bWrFs2bK4//77+yyWz+fLZyX3uXGIV25+VvUQNzfo8K2trRtjpGm4G63/uVxuY/8bre/Ju7IUCoWGs08/Z5UlTd/eezyV9fV637vv6XGjvXbS66WyJPve46msb4T7RrTv/TpPx89SqdQI1Bv7WDlmpvtGe903+vtV75/TZN9Ir53ex5xGfL/q3f8xY8Y01PtV5Wc2/RA3+jEzvV/1Hs/GA5MHBAgQIECAAAECBAgQIECAAIFhFHg1MzOMjQ5HU6+88kq5mUqid/M2J0+eXF5VKbf59q09f+yxx+LMM8+MlABOywEHHBDnnXdeVGL2rvvlL385li9fXk4Cp6mna11+/etfxymnnNJntfQB04MPPtjntqFcmT6YmzZt2lA2MaSx03Wh061Rl0a2Tx9Ip1ujLpVriTdi/1NSqZFfO5MmTWpE9nKfU1Kmke0nTJgQ6daIS0rCNLJ9o79f9fc7WCO8lhr9/aqv30kbwT31sdHfryZOnNgo1PpJgAABAgQIECBAgAABAgQINLHAq6e2NdEgi8VitLe3l0fUX9Kg8uHMhg0bah75U089FevXr49KQveZZ56JO++8c4uzXH7605/GbbfdFm9/+9vL1xCuuSEVCBAgQIAAAQIECBAgQIAAAQIECBAgQIAAAQIECBAgUINAU54BnM5QTWfNpCRtfwneyvp0Fm2tS0rovuMd7yhXe/zxx+Oss86KL37xi+UkcDoTOC3PP/98XHTRRZGmhv74xz9eXjeQ//bcc8/46Ec/2mfVdIbE2rVr+9w2FCvTGWDpbKo0neNAzpweij5VG7P3tM9p33d2dlZbtS7KpddzZWrH4dznWQw+/TyOHz++HCq5V372sog9HDHSFKaV6XDT676RpjNNP6+VMze7uro2fjFmONyyaCMdnyvH6HQ87+7uziLssMWofNEofSlp3bp1w9ZuFg2l95fK2frpC1Xp9dNISzrmpGNPI75fpWN9ZZaKjo6OSLdGWrxfjdzeSj+z6Wc3LemYk449jbJ4vxrYnqq8zwystloECBAgQIAAAQIECBAgQIBAMws0ZQI47bCZM2dGur7vmjVr+tx/lfWV5EifhfpZmT6kqiyvec1rytM7n3TSSXHHHXfEwoULY5999iknhdOH5ueff/7GBEylTi33Kf4nP/nJfqssXbq0321Zb0gfqFcSwBW/rNsYqnjpA+nKdSDTh+mNlkRNH+pWEsCNZp8SeL0TwI3W/5T8rSSA0wfqjZQIS6+ZyjEuJU8bzT5NYVpJACf7RkuEVT6Yb0T79LrpnQBOCfhGWioJ1JQAbrTXfXqvqvQ/fWGm0d6v0s9s5f0q9b2RvjSTkqeN/H6V3CsJ4PSFpUZ6v0pf2Gjk96s041Dl/WprX0DN+jhaeZ/JOq54BAgQIECAAAECBAgQIECAQOMLjNoE8OrVq8t7L4trA+6yyy6x++67xxNPPBHpjOCULEqJ4PRh1uc///ktXiUrV64sr/ubv/mbcpl0f+KJJ25RzgoCBAgQIECAAAECBAgQIECAAAECBAgQIECAAAECBAjUItC0CeDZs2eXHRYtWhSHHnroFiZpfVr23XffLbZtviIlcxcsWBBz5syJ973vfZtvLj+vnHFROVOwcvbL1s48qkyj3GjTEfcJYCUBAgQIECBAgAABAgQIECBAgAABAgQIECBAgAABAiMu0LQJ4GOOOSZuvPHGcuL2/e9//ybQ6ZpoN998c3ndvHnzNtnW15M0lfNVV10VU6ZMife85z0bp4OtlF21alU89dRT5adpyua99947br311srmLe7f9a53RToL+Ec/+lHstNNOW2y3ggABAgQIECBAgAABAgQIECBAgAABAgQIECBAgAABAgMRyA+kUiPUSWf97rrrruVpma+//vpNunzppZfG8uXLI03dPH/+/E223XnnnXHTTTfF008/vXH9AQccELNmzYqU6P3Wt74VKYFcWdL1+b70pS9Fuk/l9tprr8om9wQIECBAgAABAgQIECBAgAABAgQIECBAgAABAgQIEBhWgaY9AziXy8WHP/zhOP300+O8886Lu+++u5ycffDBB8uP05TNp556aqRyvZeLLrooli5dWq672267lTe1tbXFF77whfjYxz4Wl19+efms4uOPP758/d7bbrstlixZUj47OF3vN13310KAAAECBAgQIECAAAECBAgQIECAAAECBAgQIECAAIGREGjaBHDCPPLII+PCCy8sJ4BvueWWSLe0pDODTznllDjwwAPLz6v5L53de/HFF8cFF1wQDz/8cPzLv/xLuVq61m9KBv/93/99TJs2rZpQyhAgQIAAAQIECBAgQIAAAQIECBAgQIAAAQIECBAgQGBIBJo6AZzEDjrooLjyyivLUz4vXrw4Zs+eHdttt12/Z+peccUV/UKna/umJPCKFSvi2WefjQkTJsTOO+8c6QzhWpZrr722luLKEiBAgAABAgQIECBAgAABAgQIECBAgAABAgQIECBAoCqBpk8AVxRmzJgR6ZbFks70dbZvFpJiECBAgAABAgQIECBAgAABAgQIECBAgAABAgQIECCQpYAL1mapKRYBAgQIECBAgAABAgQIECBAgAABAgQIECBAgAABAgRGUEACeATxNU2AAAECBAgQIECAAAECBAgQIECAAAECBAgQIECAAIEsBSSAs9QUiwABAgQIECBAgAABAgQIECBAgAABAgQIECBAgAABAiMoIAE8gviaJkCAAAECBAgQIECAAAECBAgQIECAAAECBAgQIECAQJYCEsBZaopFgAABAgQIECBAgAABAgQIECBAgAABAgQIECBAgACBERSQAB5BfE0TIECAAAECBAgQIECAAAECBAgQIECAAAECBAgQIEAgSwEJ4Cw1xSJAgAABAgQIECBAgAABAgQIECBAgAABAgQIECBAgMAICkgAjyC+pgkQIECAAAECBAgQIECAAAECBAgQIECAAAECBAgQIJClgARwlppiESBAgAABAgQIECBAgAABAgQIECBAgAABAgQIECBAYAQFWkawbU0TIECAAAECBAgQIECAAAECBAg0gMCsWbMaoJd9dzGff/X8h+nTp/ddyNqtCuRyuY3bJ02aFBMnTtz43IPaBcaOHRttbW21V1Rjo0ChUIhGPi5tHMgIPOh9TJwxY8YI9KDxm+x9TJw8eXKk46KlNoHehuPGjYsxY8bUFqBOSnd3d9dJT3SDwJYCEsBbmlhDgAABAgQIECBAgAABAgQIECDQS2DDhg29njXWw/ShciXh0dHREaVSqbEGUAe9bW1tjZRwS0tXV1f5VgfdaqgupNdgS8sfPopNCYP0WrTULjB+/PhypfRz3MjHpdpHnl2N9AWEyuKYWJGo7b73MbGzszMkAWvzS6XTMTElftPSyMfEYrHYsMnrMr7/mlpAAripd6/BESBAgAABAgQIECBAgAABAgQGL7B69erBBxmhCNOmTduYeFu7dq0P6gewHyZMmLDxjNX169dHullqE0gJo0qyIyWMGvlnqraRZ1u6kgBOSReGA7NNX0SofKFjzZo1kSwttQmkWRAqZ/Gn42F7e3ttAZQu+1WOiemLCI3685wS2c4A94KuV4FX58Cp1x7qFwECBAgQIECAAAECBAgQIECAAAECBAgQIECAAAECBAhUJSABXBWTQgQIECBAgAABAgQIECBAgAABAgQIECBAgAABAgQIEKh/AQng+t9HekiAAAECBAgQIECAAAECBAgQIECAAAECBAgQIECAAIGqBCSAq2JSiAABAgQIECBAgAABAgQIECBAgAABAgQIECBAgAABAvUvIAFc//tIDwkQIECAAAECBAgQIECAAAECBAgQIECAAAECBAgQIFCVgARwVUwKESBAgAABAgQIECBAgAABAgQIECBAgAABAgQIECBAoP4FJIDrfx/pIQECBAgQIECAAAECBAgQIECAAAECBAgQIECAAAECBKoSkACuikkhAgQIECBAgAABAgQIECBAgAABAgQIECBAgAABAgQI1L+ABHD97yM9JECAAAECBAgQIECAAAECBAgQIECAAAECBAgQIECAQFUCEsBVMSlEgAABAgQIECBAgAABAgQIECBAgAABAgQIECBAgACB+heQAK7/faSHBAgQIECAAAECBAgQIECAAAECBAgQIECAAAECBAgQqEpAArgqJoUIECBAgAABAgQIECBAgAABAgQIECBAgAABAgQIECBQ/wISwPW/j/SQAAECBAgQIECAAAECBAgQIECAAAECBAgQIECAAAECVQlIAFfFpBABAgQIECBAgAABAgQIECBAgAABAgQIECBAgAABAgTqX0ACuP73kR4SIECAAAECBAgQIECAAAECBAgQIECAAAECBAgQIECgKgEJ4KqYFCJAgAABAgQIECBAgAABAgQIECBAgAABAgQIECBAgED9C0gA1/8+0kMCBAgQIECAAAECBAgQIECAAAECBAgQIECAAAECBAhUJSABXBWTQgQIECBAgAABAgQIECBAgAABAgQIECBAgAABAgQIEKh/AQng+t9HekiAAAECBAgQIECAAAECBAgQIECAAAECBAgQIECAAIGqBCSAq2JSiAABAgQIECBAgAABAgQIECBAgAABAgQIECBAgAABAvUvIAFc//tIDwkQIECAAAECBAgQIECAAAECBAgQIECAAAECBAgQIFCVgARwVUwKESBAgAABAgQIECBAgAABAgQIECBAgAABAgQIECBAoP4FJIDrfx/pIQECBAgQIECAAAECBAgQIECAAAECBAgQIECAAAECBKoSkACuikkhAgQIECBAgAABAgQIECBAgAABAgQIECBAgAABAgQI1L+ABHD97yM9JECAAAECBAgQIECAAAECBAgQIECAAAECBAgQIECAQFUCEsBVMSlEgAABAgQIECBAgAABAgQIECBAgAABAgQIECBAgACB+heQAK7/faSHBAgQIECAAAECBAgQIECAAAECBAgQIECAAAECBAgQqEpAArgqJoUIECBAgAABAgQIECBAgAABAgQIECBAgAABAgQIECBQ/wISwPW/j/SQAAECBAgQIECAAAECBAgQIECAAAECBAgQIECAAAECVQlIAFfFpBABAgQIECBAgAABAgQIECBAgAABAgQIECBAgAABAgTqX0ACuP73kR4SIECAAAECBAgQIECAAAECBAgQIECAAAECBAgQIECgKoGWqkopRIAAAQIECDS9QHHVE1F87qZYvfKhWNvxcnm8xbYZUZr2usjvcGzkJ+/e9AYGSIAAAQIECBAgQIAAAQIECBAgQIAAgUYXkABu9D2o/wQIECBAYJACxd/fF533fzFKL/2q70jPXh/Rsz0/503RMu+0yE/bv+9y1hIgQIAAAQIECBAgQIAAAQIECBAgQIDAiAuYAnrEd4EOECBAgACBkRPoeuir0bHgj/tP/vbqWnHZndFx4x9F16Pf7bXWQwIECBAgQIAAAQIECBAgQIAAAQIECBCoJwFnANfT3tAXAgQIECAwjAKdv/pcdD/14xpbLEbXb8+LUvtL0TrvH2usqzgBAgQIECBAgAABAgQIECBAgAABAgQIDLWAM4CHWlh8AgQIECBQhwJdj//zAJK/rw6k+9HvRPfTP3l1hUcECBAgQIAAAQIECBAgQIAAAQIECBAgUBcCEsB1sRt0ggABAgQIDJ9Aaf2L0XX/lwbdYOdvzo5Sx6pBxxGAAAECBAgQIECAAAECBAgQIECAAAECBLITkADOzlIkAgQIECDQEAJdD38jort98H3tXN1zPeDvDD6OCAQIECBAgAABAgQIECBAgAABAgQIECCQmYAEcGaUAhEgQIAAgfoXKJWK0f3sdZl1tPjMNZnFEogAAQIECBAgQIAAAQIECBAgQIAAAQIEBi8gATx4QxEIECBAgEDDCJRefiBiw8uZ9bf0ypIornoys3gCESBAgAABAgQIECBAgAABAgQIECBAgMDgBCSAB+enNgECBAgQaCiB4qonMu9vaXX2MTPvpIAECBAgQIAAAQIECBAgQIAAAQIECBAYJQISwKNkRxsmAQIECBAoC3SuyRyiNAQxM++kgAQIECBAgAABAgQIECBAgAABAgQIEBglAhLAo2RHGyYBAgQIECgLFMZmDpEbgpiZd1JAAgQIECBAgAABAgQIECBAgAABAgQIjBIBCeBRsqMNkwABAgQIJIHcxJ0zhxiKmJl3UkACBAgQIECAAAECBAgQIECAAAECBAiMEgEJ4FGyow2TAAECBAgkgfzMN0RkecZu25TITXstXAIECBAgQIAAAQIECBAgQIAAAQIECBCoEwEJ4DrZEY3SjVLXhkbpqn4SIECAQB8CuZaxkd/+qD62DGxVYYdjI5dvGVhltQgQIECAAAECBAgQIECAAAECBAgQIEAgcwGf2GZO2lwBi8t/G93P/kcUl94Wz6x9OqLY1XP6WEvPFKK7lhMIhZ1PjPyMec01aKMhQIBAkwu07P/30bHkxsGPMleIwr5/O/g4IhAgQIAAAQIECBAgQIAAAQIECBAgQIBAZgISwJlRNleg4upF0XXfOT2J31u3HFhPEri0+snoTrfHvldOBLcc9LnIT95jy7LWECBAgEDdCeSn7R+F3f80uhddPqi+FV7zoZ5j/+6DiqEyAQIECBAgQIAAAQIECBAgQIAAAQIECGQrIAGcrWdTROt+bkF03v2JiK51VY0nnR3c8dKvovWwf4o0FaglW4FS94bofPnR6O5+JXKt46PUObbnflK2jYhGgMCoE2g5+Mworno8SsvvG9DY83MOj5bXnTqguioRIECAAAECBAgQIECAAAECBAgQIECAwNAJSAAPnW1DRu7uSeZ23vE3PX0v1tb/nmRx5x0fjTjye1GY+5ba6iq9hUCpVIziM1dH9zPXRnHZnbGs2LlJmdz010Vhp7dHYc/39ySDJ26yzRMCBAhUI5ArjIm2oy6Jzrs+FsUX7qimysYy+R2O6/nSz4Wu/btRxAMCBAgQIECAAAECBAgQIECAAAECBAjUj0C+frqiJyMtUFy7ODrv/FhPN2pM/m7seOkPiYSeOJaBCxRfujc6rn97dP7iU3+Ygnuz5G+KXHr5/ui6/4ux4bqjomvRFQNvTE0CBEa1QK5tcrQe+f2eM3n/MaJ18rYt2qZGy+vPiNYjvhW5lvHbLq8EAQIECBAgQIAAAQIECBAgQIAAAQIECAy7gDOAh528fhvseuDLPdM+rx1cB7teia4Hzo+2w782uDijtHZK5nb96rM9Gd7u6gQ2rIiue07rSQg/2JOUObPnbLxCdfWUIkCAwH8JpONGy74fjsIe743uZ6+L4pKbyl8yKXWsKpfIjZkWuRkHRb5niv/Czieagt4rhwABAgQIECBAgAABAgQIECBAgAABAnUuIAFc5ztouLpXXL0oij0f/GexFJ/9aRRfe0rkJ++eRbhRE6N78Q3lZO5ABtz95KUR+THR+vrPDaS6OgQIEIhc25Ro2fMDET23CRMmxKQJ48oqq9a8EuvXrydEgAABAgQIECBAgAABAgQIECBAgAABAg0iYAroBtlRQ93N4pKfZdpEcckNmcZr9mDFtUt6pnz+5KCG2f349yMlkS0ECBDIQiBXaI10sxAgQIAAAQIECBAgQIAAAQIECBAgQIBAYwlIADfW/hqy3hZfuCPT2MUXfp5pvGYP1vXg/47obh/0MDt/+8Uo9XHN4EEHFoAAAQIECBAgQIAAAQIECBAgQIAAAQIECBAgQKAhBCSAG2I3DX0nS688m2kjxbXZxsu0c3UWrLTuhSg+c3U2verZj1mfzZ1Nx0QhQIAAAQIECBAgQIAAAQIECBAgQIAAAQIECBAYDgEJ4OFQboA2Sl2DP/t0k2FmcDbrJvGa+En3cwsyHV13xtN5Z9o5wQgQIECAAAECBAgQIECAAAECBAgQIECAAAECBIZUQAJ4SHkbJ3iubXKmnc21Tso0XjMHK770y0yHV3wx23iZdk4wAgQIECBAgAABAgQIECBAgAABAgQIECBAgACBIRWQAB5S3sYJnpu8R6adzU3eM9N4zRystG5ptsNrf7HnOsDd2cYUjQABAgQIECBAgAABAgQIECBAgAABAgQIECBAoCEEJIAbYjcNfSfzc4/OtJGs42XauXoLNhTJ2lJXvY1SfwgQIECAAAECBAgQIECAAAECBAgQIECAAAECBIZBQAJ4GJAboYnCDsdG5Mdk09V8WxR2PC6bWKMgSm7M1GxH2TI+coWM9mW2PRONAAECBAgQIECAAAECBAgQIECAAAECBAgQIEBgiAUkgIcYuFHC58bOjMLeH8qkuylOimepTiA3bf/qClZZKjd1vypLKkaAAAECBAgQIECAAAECBAgQIECAAAECBAgQINBsAhLAzbZHBzGelv3+NnKTdhtEhCjXb9nv5EHFGG2Vy2dfZzjorONl2DWhCBAgQIAAAQIECBAgQIAAAQIECBAgQIAAAQIEhlhAAniIgRspfK51UrQe+d2ItikD63ZPvdY3fydSHEv1Arnpr4vc5D2rr7C1kvnWKOzyrq2VsI0AAQIECBAgQIAAAQIECBAgQIAAAQIECBAgQKCJBSSAm3jnDmRo+Z4zgNuOv7rmhGRKYLYd9++Rn7z7QJod1XVyuVy0vO7UTAwKrzkpcuO3zySWIAQIECBAgAABAgQIECBAgAABAgQIECBAgAABAo0nIAHcePtsyHucn7hzOQnccsCnIlombL29nu0tB3yyXD4/aZetl7W1X4E0bXN+1//e7/ZqNuSm7BMt+3+8mqLKECBAgEAdCpRKpeheszjan7sr2pf8PLpWPhmlYlcd9lSXCBAgQIAAAQIECBAgQIAAAQIECBCoZ4GWeu6cvo2cQK5lXE8y8e+isPeHovjCHVFcelu0tD8Xpc61PVM8T4iuMTtEfu5bIr/dmyPXMn7kOtpELbe+8dzoXP9CFJfdVfuoes76bX3zt8v7pvbKahAgQIDASAoUVz0R3U/8MLqfWxAb1i+LNb0703NZhfzco6Nlj/dFfvb83ls8JkCAAAECBAgQIECAAAECBAgQIECAQJ8CEsB9slhZEUjJ3cKOJ5Rvc+bMiXw+H8ViMZYtW1Yp4j4jgVxhTLQedUl0/eas6H7y0qqj5ma9Mdre9PXIjZ1ZdR0FCRAgQGDkBUpd66PrvrOj+6krejpT7LtDnWui+MzV0dFzy2//lmg95H9FbtycvstaS4AAAQIECBAgQIAAAQIECBAgQIAAgR4BU0B7GRCoI4FcvjVa33B2tB37k54zvQ7bas9yk/eI1sP+KdqOvkzyd6tSNhIgQKD+BErrXoiOBe/pSf5e1tO5fpK/m3W7uPTW2HDjH0Xx5Qc32+IpAQIECBAgQIAAAQIECBAgQIAAAQIEXhVwBvCrFh4RqBuB/MyDehK7l0Zp/UvR3fOB/9jO5yPXtaZnuu1xsS43I/Jzjoj8lD3rpr86QoAAAQLVC5S61kXHbX8ZpVWPVl+pUrL9xei49aRoO/6ayE/csbLWPQECBAgQIECAAAECBAgQIECAAAECBDYKSABvpPCAQP0J5MbNipbd/ySmzpwZra2t5Q52LF1afx3VIwIECBCoWqDz3tMHlvyttNCxMjrv/NueJPDVkcuZzKXC4p4AAQIECBAgQIAAAQIECBAgQIAAgT8I+NTQK4EAAQIECBAgMEwCxRULo/i7fx10a6VynH8fdBwBCBAgQIAAAQIECBAgQIAAAQIECBBoPgEJ4Obbp0ZEgAABAgQI1KlA12Pfy6xnXY9+N7NYAhEgQIAAAQIECBAgQIAAAQIECBAg0DwCEsDNsy+NhAABAgQIEKhjgVKxK4rP3ZxZD9M1hItrF2cWTyACBAgQIECAAAECBAgQIECAAAECBJpDwDWAm2M/GgUBAgQIECBQ5wKlVY9HdK7OtJell+6JmLhTpjEFI0CAAAECBAYmsGHDhrjqqqvi3nvvjRUrVsRee+0V8+bNi7e97W1RKBQGFvS/av30pz+NH/7wh3HmmWfGvvvu22+sW265Je64445YsmRJFIvF2HnnneOwww6L4447rt86NhAgQIAAAQIECBAg0HwCEsDNt0+NiAABAgQIEKhDgdK65zPvVWnd0sxjCkiAAAECBAjULrBy5co4+eSTY/HiP8zOMX369LjhhhvKt7vuuivOOOOMaGtrqz1wT40HH3wwvvKVr0RXV1ekJHNfS1r/6U9/Ou67777y5smTJ5fvH3vssbjpppvimmuuifPPPz/GjRvXV3XrCBAgQIAAAQIECBBoMgFTQDfZDjUcAgQIECBAoE4FSt3Zd2woYmbfSxEJECBAgEDTC5x99tnl5O/8+fPjuuuui6uvvjouu+yy2GOPPeL222+Pr371qwMySAndz372s+Xk79YCfP3rXy8nf3fdddf47ne/G+mM4XT7zne+EzvttFP89re/ja997WtbC2EbAQIECBAgQIAAAQJNJCAB3EQ701AIECBAgACB+hXIjZmefefGTMs+pogECBAgQIBATQIPP/xw3HPPPeWza88555yYMmVKuf4OO+wQF1xwQXn65+uvvz7WrFlTddx169aVz/r9H//jf5Snk87n+//4JpVNZ/imMmeddVbsvffeG9vZZ5994txzzy0/T4npVNZCgAABAgQIECBAgEDzC/T/F0Tzj90ICRAgQIAAAQLDJpCb0vNhbG5w1//bvLP5aa/dfJXnBAgQIECAwDAL3HrrreUWjzrqqBg7duwmraepoA855JDo6OiIlASudvnrv/7r8lnE48ePj9NPPz122223fqumKaK7u7vLZ/r2VS6tmzVrVpRKpVi0aFG/cWwgQIAAAQIECBAgQKB5BFwDuHn2pZEQIECAAAECdSyQa5sc+VmHRPHFu7PpZc8ZxbkZ87KJJQoBAgQIECAwYIGFCxeW66bpn/taUgL47rvvjgceeCDe+9739lVki3XpmsInnHBC/NVf/VVsv/32cemll25RprIixU9nALe3t1dWbXKfrh28atWq8rqpU6duss0TAgQIEBgdAu1dnXH3sifjtucfjd+98vtY3dkeYwotMWfM5Jg/e/d46w77xXbj/zCDxegQMUoCBAg0v4AEcPPvYyMkQIAAAQIE6kSgsPufZJYALuz2x5HLmcylTnatbhAgQIDAKBZ47rnnyqPvL7laWb948eKqlS655JKYM2dOVeVzuVxMm9b/ZSF+9rOflc9ATlNTp2mp+1see+yxuPbaa/vc3NLSEums5EZdUv8ry4QJE8pnQ1eeu69OoLW1dWPBdKZ7b9ONGzzYqkDvqdyT56RJk7Za3satCyRPhls3Sls7i93x40d+Hhfdd0O83L52iwoP9az5zyUL43/95rr4470OiU+94cTYfkL/7ylbBBilK3ofE8eNGxe9n49SkpqHXSi8OkNaW1tbw/48pxlWLATqVeDV34DrtYf6RYAAAQIECBBoEoH8Lu+O3KPfjtLKRwc3otZJ0bLfyYOLoTYBAgQIECCQicArr7xSjlNJ9G4edPLkyeVVlXKbb+/rebXJ377q9l73/PPPxze/+c3yqo985CM9Xx7L9d68yeOnnnoqvvOd72yyrvIkfTD7iU98ovK0oe9TAtgyOIHNpzofXLTRWTsliySMBrfvUwJ44sSJgwvS5LWXr18Tf3H9N+Lu5x7f5khLUYqrnvhl/OyZB+J7J54cb93F5Ya2ifZfBRwTq5Xqv1wjHxPTTCsWAvUq4LSRet0z+kWAAAECBAg0nUA6Y7f10P8dUdj0+oC1DrT1kC9Frs30XLW6KU+AAAECBLIWKBaLG6de7u9MtEqCYsOGDVk3v9V4y5cvj09+8pORppNO00S/+93v3mp5GwkQIECgeQRW9Jzt+7bLz6kq+dt71Ks71sef/vsF8R9P/ab3ao8JECBAoAEFnAHcgDutd5dnzpzZ++mQPq58UzjdD2e7WQyq0vcUa/z48dFo38zqPbVSI9sn90b7hmvv6Uj6+0Z/Fq/RoY6R3BvttdN7eqw0XV2jTqmSfn4b2T59YNloZ0lUXjt1+341882xvvCDWH7D/x/R3VHzj/+Uw8+OSQf9ec31hqNC72PmjBkzhqPJzNro/buC96vMWGsO1OjvV+ksv0Z9v6p5Z6lAgEBZIP3ekaZ+XL9+ffSX4K2sT2fRDtfy7LPPxj/8wz/E0qVLY7/99ouzzjprm00ffPDB8fWvf73Pcuk9/uWXX+5zWyOsTL/TVvxTQjwl7i21CaTfj9LnKWlZu3ZteVrx2iIonf42rMwIkI4LtcwKQO9VgTTlffrdvbu7e+P1zV/d6lESKJaK8Rc3XRxPr3xxQCDFniltP3r9xXHVOz4ee03dbkAxmr2SY+Lg93DvY2J7e3usW7du8EFHKML06dNHqGXNEti6gATw1n3qfmtHR+0fHA90UL2TkMPZ7kD727te+mO10v/0C2JnZ2fvzXX/OH2oUPlQvdHsU9972zda/8eMGROVZFJ63TTSh7rpD6JKwj19wNFo9ukDmsrrPk2nkn52G2mp2KfXTKPZp5/Zin1yb7TpbFLfK8m8erUv7HBsTHvXdbHqZydFcd3Sql7auZYJMektX40xu/9R3b6m0h/BlaVe7Sv92/y+md6v0s9sI32w3fv9qhGPmel4XzlmDuf7VeV9ZvPXsucECAy/QPqyX7q+75o1a/psvLJ+uL5U98ADD8Rpp51W7s8b3vCGOOecc6r6Ql+adnprU0+nZHKjLpXEZep/+h2l0f62qAf3yt/1qS/p/a7yxYZ66Fuj9KH372fpNchwcHsu/d7IsG/Dq5/+TfzihSf73ljl2vVdHfGFX/wkvvfWv66yxugq1vt38fR5oddi7fu/92esjXxMrHxuXLuAGgSGXkACeOiNh7SF1atXD2n83sHTt5rTB3Tp4Dyc7fbuw0Afp75XPpROb8jp26qNtPROhDWafep78k9L+oWo0fqfvlla+UM3fTu3kRJh6cPoygcd6RepRrNP34yu/EKd7BstmVT5gK8R7VPf05cf0pLOZkm3Rloqx/u6f78au2e0vmNBdD/2veh6/J8jNizvm7llfBR2e0+07P/30TF2ZnQM43t/3x3qf23vRFj6sLv3H3T916qPLanvjfx+lWapqLxfpd9zGun9Kv3BXHm/Sv1utPerNOVr5ayy9K314frwp/I+Ux8/QXpBYHQLbCsBXDmupb8thnq5+eabywnf9LfXCSecUE4EV94fhrpt8QkQIEBg5AXS2b9ff2hBJh2558VFcc+yp+KQOXtkEk8QAgQIEBheAQng4fXWGgECBAgQIEBgo0CuZVw5sVvY7+QoLf9t5FfeH23dKyJ6/mjvKkyJzol7R372oZErDN+UkRs75wEBAgQIECBQlcDs2bPL5RYtWhSHHnroFnXS+rTsu+++W2zLcsW1114b559/fjnkhz70ofjLv/zLLMOLRYAAAQINIPDA8sWxdN3KzHp6/bMPSABnpikQAQIEhldAAnh4vbVGgAABAgQIENhCIJfLR27m62PsjodH5eygdAZto81YscXArCBAgAABAqNA4Jhjjokbb7wxFixYEO9///s3GXGa8jWdlZuWefPmbbItyye/+MUv4stf/nJ51q7PfOYzceKJJ2YZXiwCBAgQaBCB259/LNOe/nzp45nGE4wAAQIEhk9AAnj4rLVEgAABAgQIECBAgAABAgQINJlAOut31113jSeeeCKuv/76ePvb375xhJdeemksX748dtlll5g/f/7G9enBnXfeGWnq+D333DN22223TbbV8iRNPX/hhReWL73w4Q9/WPK3FjxlCRAg0GQCT695KdMRvbB+VazruR7w+BazUr3SuSFufu7h8u3hFc/H8vY1kev5N3v8lHjdjJ3i6B32jaO23ydaC1Iumb4IBSNAYMACjkYDplORAAECBAgQIECAAAECBAgQGO0CuVwuUuL19NNPj/POOy/uvvvu2GuvveLBBx8sP07XmT/11FPLZ+f2trroooti6dKl5bqDSQBfddVV8fzzz5dDf//73490628555xz4ogjjuhvs/UECBAg0OACKUmZ9fJKZ/uoTgCn6yr/yxO/iG8tvDlWdqzbgvfZNb+PdLv2d/fFDhOmxScOPCHetvOBW5SzggABAsMtIAE83OLaI0CAAAECBAgQIECAAAECBJpK4MgjjyyfhZsSwLfcckv5lgaYzgw+5ZRT4sADh+6D4Pvvv3+jZXd398bHfT1IU1JbCBAgQKB5BcYNwZm6QxGzUfbA2p7k92fuvjxuX1rd1NrPvbIiPn33ZXHPi4viH1//rmjNFxplqPpJgEATCkgAN+FONSQCBAgQIECAAAECBAgQIEBgeAUOOuiguPLKK8tTPi9evDhmz54d2223XeTz+T47csUVV/S5vq+VP/jBD/paXV53/vnn97vNBgIECBAYXQI7TZye6YCnjZkQE1vHZhqzUYJ1dHfF39x2Sdy/fHHNXb7yqXtidcf6+Mrhf1ZzXRUIECCQlUDff4VkFV0cAgQIECBAgAABAgQIECBAgMAoEpgxY0bMmzcv5s6d22/ydxRxGCoBAgQIDKPA4dvtlWlrh2+3Z6bxGinYub+5ZkDJ38oYb1z8YHz/kdsqT90TIEBg2AUkgIedXIMECBAgQIAAAQIECBAgQIAAAQIECBAgQCBbgTfO3j2mtI3LLOhxO742s1iNFOihl5fEvy66d9Bd/sbC/4yX1q8edBwBCBAgMBABCeCBqKlDgAABAgQIECBAgAABAgQIECBAgAABAgTqSCBdc/bD+701kx7tPXX7OHqH/TKJ1WhBvvnQf2bS5Q0900hf8ugdmcQShAABArUKSADXKqY8AQIECBAgQIAAAQIECBAgQIAAAQIECBCoQ4E/2/PQ2HPKnEH1LJ/LxT++/p2R67kfbcsrnRvirheeyGzYNy15KLNYAhEgQKAWAQngWrSUJUCAAAECBAgQIECAAAECBAgQIECAAAECdSrQVmiJrx3xwZ6poMcPuIefOeidcfCs3QZcv5Er/urFRdFVKmY2hBfWrYpFq1/MLJ5ABAgQqFZAArhaKeUIECBAgAABAgQIECBAgAABAgQIECBAgECdC+w4cXr88JiPxM4TZ9TU00IuH58/+I/i/XsdVlO9Zir87NrlmQ9n8dqXM48pIAECBLYlIAG8LSHbCRAgQIAAAQIECBAgQIAAAQIECBAgQIBAAwnsPnl2/MtxJ8cH9jo8WnoSu9ta5s3cJX50zEfjvXvO31bRpt7e3t2Z+fjWd3VkHlNAAgQIbEugZVsFbCdAgAABAgQIECBAgAABAgQIECBAgAABAgQaS2By27g4redavn+xzxFx4+KH4rbnH40nVy+L1RvWx5ieqaLnTpgW82fvEcfuuH+8YfbonPJ58z06vmXM5qsG/XxCa/YxB90pAQgQaHoBCeCm38UGSIAAAQIECBAgQIAAAQIECBAgQIAAAQKjVWC78VPjpL2PKN+mT58eY8b8ISG5bNmyKBazu95tM/juPnlW5sPYbVL2MTPvpIAECDSdwLbnfmi6IRsQAQIECBAgQIAAAQIECBAgQIAAAQIECBAgQGBTgYNn7RpjC62brhzEs5T8TddkthAgQGC4BSSAh1tcewQIECBAgAABAgQIECBAgAABAgQIECBAgEDdCYzpSf4evcN+mfXrbTsfkFksgQgQIFCLgARwLVrKEiBAgAABAgQIECBAgAABAgQIECBAgAABAk0r8LevPSbyudygxze5dVx88DVHDDqOAAQIEBiIgATwQNTUIUCAAAECBAgQIECAAAECBAgQIECAAAECBJpOYNdJM+Ov933LoMf1mYNOjEltYwcdRwACBAgMREACeCBq6hAgQIAAAQIECBAgQIAAAQIECBAgQIAAAQJNKfD3rz02jhnEVNAn7X1EvHu31zeljUERINAYAhLAjbGf9JIAAQIECBAgQIAAAQIECBAgQIAAAQIECBAYBoFczxTQXzn8z+JP95xfU2tp4uhPHHhC/MO8d9RUT2ECBAhkLdCSdUDxCBAgQIAAAQIECBAgQIAAAQIECBAgQIAAAQKNLNCSL8TnDv6jePP2e8eF998QT61+cavDOWjmLvGp1709Xjdz562Ws5EAAQLDISABPBzK2iBAgAABAgQIECBAgAABAgQIECBAgAABAgQaTuCoufv0JIFfE7/9/bNx83MPx6OrXoiXO16JfORi5piJceD0HeOtPdNF7zttbsONTYcJEGheAQng5t23RkaAAAECBAgQIECAAAECBAgQIECAAAECBAgMUiCfy8frZ+1avk2cODEmTZpUjrhixYpob28fZHTVCRAgkL2AawBnbyoiAQIECBAgQIAAAQIECBAgQIAAAQIECBAgQIAAAQIERkRAAnhE2DVKgAABAgQIECBAgAABAgQIECBAgAABAgQIECBAgACB7AUkgLM3FZEAAQIECBAgQIAAAQIECBAgQIAAAQIECBAgQIAAAQIjIiABPCLsGiVAgAABAgQIECBAgAABAgQIECBAgAABAgQIECBAgED2AhLA2ZuKSIAAAQIECBAgQIAAAQIECBAgQIAAAQIECBAgQIAAgRERkAAeEXaNEiBAgAABAgQIECBAgAABAgQIECBAgAABAgQIECBAIHsBCeDsTUUkQIAAAQIECBAgQIAAAQIECBAgQIAAAQIECBAgQIDAiAhIAI8Iu0YJECBAgAABAgQIECBAgAABAgQIECBAgAABAgQIECCQvYAEcPamIhIgQIAAAQIECBAgQIAAAQIECBAgQIAAAQIECBAgQGBEBCSAR4RdowQIECBAgAABAgQIECBAgAABAgQIECBAgAABAgQIEMheQAI4e1MRCRAgQIAAAQIECBAgQIAAAQIECBAgQIAAAQIECBAgMCICEsAjwq5RAgQIECBAgAABAgQIECBAgAABAgQIECBAgAABAgQIZC8gAZy9qYgECBAgQIAAAQIECBAgQIAAAQIECBAgQIAAAQIECBAYEQEJ4BFh1ygBAgQIECBAgAABAgQIECBAgAABAgQIECBAgAABAgSyF5AAzt5URAIECBAgQIAAAQIECBAgQIAAAQIECBAgQIAAAQIECIyIgATwiLBrlAABAgQIECBAgAABAgQIECBAgAABAgQIECBAgAABAtkLSABnbyoiAQIECBAgQIAAAQIECBAgQIAAAQIECBAgQIAAAQIERkRAAnhE2DVKgAABAgQIECBAgAABAgQIECBAgAABAgQIECBAgACB7AUkgLM3FZEAAQIECBAgQIAAAQIECBAgQIAAAQIECBAgQIAAAQIjIiABPCLsGiVAgAABAgQIECBAgAABAgQIECBAgAABAgQIECBAgED2AhLA2ZuKSIAAAQIECBAgQIAAAQIECBAgQIAAAQIECBAgQIAAgRERkAAeEXaNEiBAgAABAgQIECBAgAABAgQIECBAgAABAgQIECBAIHsBCeDsTUUkQIAAAQIECBAgQIAAAQIECBAgQIAAAQIECBAgQIDAiAhIAI8Iu0YJECBAgAABAgQIECBAgAABAgQIECBAgAABAgQIECCQvYAEcPamIhIgQIAAAQIECBAgQIAAAQIECBAgQIAAAQIECBAgQGBEBCSAR4RdowQIECBAgAABAgQIECBAgAABAgQIECBAgAABAgQIEMheQAI4e1MRCRAgQIAAAQIECBAgQIAAAQIECBAgQIAAAQIECBAgMCICEsAjwq5RAgQIECBAgAABAgQIECBAgAABAgQIECBAgAABAgQIZC8gAZy9qYgECBAgQIAAAQIECBAgQIAAAQIECBAgQIAAAQIECBAYEQEJ4BFh1ygBAgQIECBAgAABAgQIECBAgAABAgQIECBAgAABAgSyF5AAzt5URAIECBAgQIAAAQIECBAgQIAAAQIECBAgQIAAAQIECIyIgATwiLBrlAABAgQIECBAgAABAgQIECBAgAABAgQIECBAgAABAtkLSABnbyoiAQIECBAgQIAAAQIECBAgQIAAAQIECBAgQIAAAQIERkRAAnhE2DVKgAABAgQIECBAgAABAgQIECBAgAABAgQIECBAgACB7AUkgLM3FZEAAQIECBAgQIAAAQIECBAgQIAAAQIECBAgQIAAAQIjIiABPCLsGiVAgAABAgQIECBAgAABAgQIECBAgAABAgQIECBAgED2AhLA2ZuKSIAAAQIECBAgQIAAAQIECBAgQIAAAQIECBAgQIAAgRERkAAeEXaNEiBAgAABAgQIECBAgAABAgQIECBAgAABAgQIECBAIHsBCeDsTUUkQIAAAQIECBAgQIAAAQIECBAgQIAAAQIECBAgQIDAiAhIAI8Iu0YJECBAgAABAgQIECBAgAABAgQIECBAgAABAgQIECCQvYAEcPamIhIgQIAAAQIECBAgQIAAAQIECBAgQIAAAQIECBAgQGBEBCSAR4RdowQIECBAgAABAgQIECBAgAABAgQIECBAgAABAgQIEMheoCX7kCISIECg8QVK7b+P7udvjdXtT8earjWRK7RFR35GxKz5kZsxL3I5359p/L1sBAQIECBAgAABAgQIECBAgAABAgQIECBAoPkEJICbb58aEQECgxAorng4uh74chSX3t4TpRRdfcUaOyta9v1oFPb883JiuK8i1hEgQIAAAQIECBAgQIAAAQIECBAgQIAAAQIERkLAKWwjoa5NAgTqTqBUKkXn/V+Ojhvf2ZP8va2nf6X++9j+UnTdd0503PD2KK5e1H85WwgQIECAAAECBAgQIECAAAECBAgQIECAAAECwywgATzM4JojQKD+BEqlYnTe9bHofuSbNXWutObp6PjZf4vi8t/WVE9hAgQIECBAgAABAtqjADQAAEAASURBVAQIECBAgAABAgQIECBAgMBQCUgAD5WsuAQINIxAecrnxf8xsP52rY2OOz4apXUvDKy+WgQIECBAgAABAgQIECBAgAABAgQIECBAgACBDAUkgDPEFIoAgcYTKC6/v+fM34sH1/GeKaE7f/OFwcVQmwABAgQIECBAgAABAgQIECBAgAABAgQIECCQgYAEcAaIQhAg0LgC6ezfLJbikhtNBZ0FpBgECBAgQIAAAQIECBAgQIAAAQIECBAgQIDAoAQkgAfFpzIBAo0sUFq3NIrL7spsCN1P/2tmsQQiQIAAAQIECBAgQIAAAQIECBAgQIAAAQIECAxEQAJ4IGrqECDQFALdz/1npuPofm5BpvEEI0CAAAECBAgQIECAAAECBAgQIECAAAECBAjUKiABXKuY8gQINI1AaeUj2Y5l/QtR2rAy25iiESBAgAABAgQIECBAgAABAgQIECBAgAABAgRqEJAArgFLUQIEmktgKJK1pY4VzYVkNAQIECBAgAABAgQIECBAgAABAgQIECBAgEBDCUgAN9Tu0lkCBDIVyLdkGq4cLNeafUwRCRAgQIAAAQIECBAgQIAAAQIECBAgQIAAAQJVCkgAVwmlGAECzSeQmzA340HlIzdudsYxhSNAgAABAgQIECBAgAABAgQIECBAgAABAgQIVC8wBKe/Vd+4kgQIEBhJgfzsQ6P7kYsz60Ju1sGRK7RlFk8gAgQIECBAgAABAgQI1IvAjBkz6qUrNfejpeXVj7+mTp1ac30VIvL5V88hmThxYowfPx5LjQK5XG5jjTFjxkQj/0xtHMgIPigUCgwH6N/7mDht2rQBRhnd1XofEydNmhQTJkwY3SADGH3vY+LYsWOjtbUxZ1UsFosDGL0qBIZH4NXfgIenPa0QIECgbgRSAjhaen5B63olkz4VdjgukziCECBAgAABAgQIECBAoN4Eurq66q1LVfcnJYoqS3d3d5RKpcpT91UK9E4YJcN0s9QmkBJGlQRHeg028s9UbSPPtjTDwXs6Jg7e0DFx8Ia9j4kpidqox0S/Uwz+tSDC0AlIAA+drcgECNS5QK4wJgp7fyi6F/6fwfe0bWoUdn/v4OOIQIAAAQIECBAgQIAAgToUWLVqVR32qroupTPcKgmPNWvWSF5Wx7ZJqXR2W1vbH2a8Wr9+faSbpTaBlLhMZ7mlpaOjIxr5Z6q2kWdbety4ceWAKWHEcGC206dP33hMXL16dTiDsXbHNBNC5Zi4bt26aG9vrz3IKK+R/HofE9NrsRGXlMh2Bngj7rnR0edX528ZHeM1SgIECGwi0LLPRyIyuG5vy2s/Hrm2yZvE9oQAAQIECBAgQIAAAQIECBAgQIAAAQIECBAgMNwCEsDDLa49AgTqSiDX2vONvSN6rgOcH/i1e/O7vDtaXnNSXY1LZwgQIECAAAECBAgQIECAAAECBAgQIECAAIHRKSABPDr3u1ETINBLID/jddH65u9EtE7qtba6h/md3xmth3ypusJKESBAgAABAgQIECBAgAABAgQIECBAgAABAgSGWEACeIiBhSdAoDEECtu/OdqO+7fIz55fXYd7ksUtB30u2g7/aqRrCVsIECBAgAABAgQIECBAgAABAgQIECBAgAABAvUg0FIPndAHAgQI1INAfvLu0Xb0v0T30tuj+3f/GsXnb4noXLNJ13LTD4zCDsdFYc8PRG7M1E22eUKAAAECBAgQIECAAAECBAgQIECAAAECBAgQGGkBCeCR3gPaJ0Cg7gQK2x8Z6VYqFWNy6yvRWloXuZ5rBK/sGBfdubF1118dIkCAAAECBAgQIECAAAECBAgQIECAAAECBAhUBCSAKxLuCRAgsJlALpePlkk7x5ixf0j65l56KaKra7NSnhIgQIAAAQIECBAgQIAAAQIECBAgQIAAAQIE6kfANYDrZ1/oCQECBAgQIECAAAECBAgQIECAAAECBAgQIECAAAECBAYlIAE8KD6VCRAgQIAAAQIECBAgQIAAAQIECBAgQIAAAQIECBAgUD8CEsD1sy/0hAABAgQIECBAgAABAgQIECBAgAABAgQIECBAgAABAoMSkAAeFJ/KBAgQIECAAAECBAgQIFARuOuuuyoP3RMgQIAAAQIECBAgQIAAAQIjJCABPELwmiVAgAABAgQIECBAgECzCCxbtiw++MEPxjHHHNMsQzIOAgQIECBAgAABAgQIECDQsAISwA2763ScAAECBAgQIECAAAEC9SFw5plnxv/9v/83SqVSfXRILwgQIECAAAECBAgQIECAwCgWkAAexTvf0AkQIECAAAECBAgQIECAAAECBAgQIECAAAECBAgQaC4BCeDm2p9GQ4AAAQIECBAgQIAAAQIECBAgQIAAAQIECBAgQIDAKBZoafaxb9iwIa666qq49957Y8WKFbHXXnvFvHnz4m1ve1sUCoWah79gwYK49dZbY8mSJbH99tvHAQccEG9961vLj/sLdsstt8Qdd9xRrlMsFmPnnXeOww47LI477rj+qlhPgAABAgQIECBAgACBuhd4/vnny3/nvPjii+W+pimg77nnnvLj7bbbrvy3z+aDSGWeeOKJuP/++2PhwoUxd+7c8t9o6W+rcePGbV68/Px3v/tdpDamTJkSe++9d/nxNddcU74//PDD4y1veUu53LPPPhsvvPDCxnJpZbo+cfobLrWZ/g5L5TdvJ8VOZVJ/dt999zjiiCNijz32KMf0HwECBAgQIECAAAECBAgQaDSBpk4Ar1y5Mk4++eRYvHhxeb9Mnz49brjhhvLtrrvuijPOOCPa2tqq2mddXV1x2mmnxS9/+cty+UmTJsWiRYvi5z//efz4xz+O888/P/bbb79NYqXk86c//em47777yusnT55cvn/sscfipptuivSBRaq3+YcPmwTxhAABAgQIECBAgAABAnUqcMkll8TnPve5jb3r6OiI+fPnl59/4hOfiAsvvHDjtvTgySefjD//8z/f+HdV742zZ8+O733ve/HOd76z9+ry4y9+8Ytx8cUXx/HHHx9nn312HHvssbFmzZqN5c4666z4/Oc/HxdccEFcdNFFcfTRR8d1110X73vf+8p/d20s2PMg/Q34jW98I/7qr/4q0t95J510Uvlvus3LfPazn43TTz+992qPCRAgQIAAAQIECBAgQIBAQwg09RTQ6YOBlPxNH0CkP/6vvvrquOyyy8rf5L799tvjq1/9atU7KX3YkJK/6dvp5557bvlDhJ/8P/buAz6KMn3g+JMeCCWU0HsvgnQQlCIK2O84VKyIYvlbQBG7p6ciiiIHFkBQUM+K7TjPggqCUqVKB+kt9B4Iqf99Xm/WTbJJdjeTTSb7e/0suzvzzjvvfHfd7M4z7/N+/rncdNNNcvz4cRk2bJgcPnw4S3tvvPGGCf7Wq1dP3nrrLfn666/NbcqUKVK7dm1ZuXKlvPbaa1m24QkCCCCAAAIIIIAAAggg4BQBzYrUoUMHSUhIMF0OCwszz3WZ/ubxLF988YUZ6au/q7Rep06dZPDgwSaYqxfL6ijcK664Qh555BHPzbI8PnPmjFx//fVZgr9aoW/fvlnqaXBYsz7pRbeRkZFm1G/btm0lPDxcNEh9zz33yPz582XAgAEm+Kv916Cx/nbTonX0guFvv/3WPOcfBBBAAAEEEEAAAQQQQAABBJwkUGIDwOvWrTOpx3R07ciRI00KMH1hatasaa4K1/TP+mPe86rx3F44/fGvwWMteoKie/fu5iSCniS44447zImN5OTkLFexnz592pxs0BMMejW6pimzSrNmzUwQWZ9rYFrrUhBAAAEEEEAAAQQQQAABpwnceuutsmTJEvnb3/5muq6ja/W53oYPH+4+HJ2OR387JSUlmd9POk2OBoKnTp1qsiNpdiVrihzNkqTBWW9Fp9bZsmWL3HDDDTJ37lxzga2OQNZgsmfR/etFv3feeaccOnTItLd8+XL597//bapptib9Xae/8/T3mqaynjVrlmzbtk3ef/99d1PaFwoCCCCAAAIIIIAAAggggAACThMosQFgnb9JS48ePSQ2NtY8tv7RVNB6gkADu75c0a0nK/TkQPv27c3V6VY71r2u07J+/XprkaxevVrS09PNyY369eu7l1sPdJkGkHX+Kz3ZQUEAAQQQQAABBBBAAAEESqqAplLWjEl6gaxmZdLfaZ6lUqVK8s0337gvnB06dKhkZGR4VnE/1vl533vvPfMb7dJLLzUpod0rPR7oPl5//XX3xcC6SkcYX3DBBaaWtt+/f3+TOlpHCVtFg8s6eliLTt9DQQABBBBAAAEEEEAAAQQQQMBpAn/+yg1Sz/VHtgZHDx48aAKwGgDNr1x22WX5Vcmxfu3atWaZNf9U9goaAF64cKGsWrVKrrnmmuyrszyvWrVqlnmtsqx0PdF5rLS0bNnS3Os/2r6mG9ORwd6KzjWlqaO1xMfHe6vCMgQQQAABBBBAAAEEEEDA8QJ6YaxOg6PlkksuMemYvR2UBmE18KvpmXW07po1a6R169Y5qup6DSTnVx566CGTuSl7Pf3dpiOJtdx1113ZV5vnmsHpu+++k8TERPO7VUc2UxBAAAEEEEAAAQQQQAABBBBwikBQA8Djx4+XcePGyfbt2/3y8SVInL3BPXv2mEW5BVet5TpHcKBl9+7d8tVXX5nUZdWqVctyIkPntKpQoUKuTX///ffmREL58uVNWurcKmqQOre5ivUkhHUiJbft7Vyux6RF7/UKfScVzxNEmhY8JibGSd0XTVluFafZW+8b7b+6O63/nqNB9P9Xp5aoqCjH2Xu+73VewED+FhSH10vfQ05733t+ZpYpU0ZKly5dHCh97oPVfyf+vfL8zFR3p/298vzM1IwrTiqe9k78e+X5manfc536men0v1dly5YV/dykZBXYuXOnaMplLeeee65ohqXcSpMmTdyrfv/9d68B4MaNG7vr5PWgTZs2XldbvwV1ZcOGDb3WiYuLcy9PTU0VAsBuDh4ggAACCCCAAAIIIIAAAgg4QCBoAeDJkyfL/fffHzQSnVtKi+ePe8+dazBBi1XPc11+jzUN2D/+8Q/RALCWVq1ayahRo8RqM7/tdX6piRMnmmo6D5bnCcfs2+rJEb363VvRkxBFcSJC+1sU+/VmEMgyz5PTgWxf1Ns42V5PTnueoC5qS3/372R7DYg5uf8aEHBq4TOz6F45p9vzmVl07x2n2zv5M5O/V0X3vi/MPW/atMndvP5u0psvRQPA3kqjRo28Lc6xLLffgp4Vq1Sp4vnU/Tiv32juSjxAAAEEEEAAAQQQQAABBBBAoJgKBCUArHM9DRs2zE0waNAgc+V3vXr1REdj2l00zbSVelmvwvdWrCvzrSvRvdXJbdmWLVvkzJkzoiNbjhw5Ijt27JD58+eLzj+V34kCtRg+fLgcO3bMpIm+8sorc9sNyxFAAAEEEEAAAQQQQAABxwtYF876eyDesjXpxZy+ZmUpjN+a/h4D9RFAAAEEEEAAAQQQQAABBBAoCoGgBICXLl3qDshOmzZNbrnllkI9Vh05oD/2NUibW4DXWh7IiDidt0qDvVr0avZnn31WXnzxRRMEzutqdk19NmLECDOPVIsWLcx2+UFcdNFFZq5ib/U02Lxv3z5vqwplmV4dr7YaYD9w4ECh7KOwGo2NjXWPBj958mRAI78Lq2++tKvpY63RPMF8zX3pW351PFM5nj59Wk6cOJHfJsVqvY4c0fePFp27XOewc0rREWwJCQmmu/qZl1e6xeJ4THoBj5V+US+2SUlJKY7dzLVPOjWAFp3z/dChQ7nWK44rNPWwldVC56vXv6dOKvq+1/e/E/9eaephawqJU6dOid6cVPTiOOu71f79+x2Vhtjz75W+5/W976SiATEr2KWfOfrZ45Si3y+tUZhO/HulF5ZaF5fq31rrd0Zh+1t/Zwp7P3a0X6tWLXcz7733nvzlL39xP8/rgfV5klcd1iGQl4B+F1i9erX5Hq/fJX1Jj3/ZZZfl1STrEEAAAQQQQAABBBBAAAFHCAQlAGylMK5cubLo6N9gFN2XXjGuwT5vxVpuBRe81cltmecoX52j6vnnnzfH9csvv8jatWulZcuWOTZdtWqVPProo6Y/HTp0kJEjR7oDGzkqeyzQkx55zaGXmJjoUTt4D3354Ry83vi/Jyf338l911eK/vv/fg10i+zW2Z8H2m5RbKd9d2r/ndx3fa1LQv+L4j1rxz5Lgr2T/r/17Cv2dryDfW/D0163yv7c95aKvqbT3zuFJeg5Z69Op5NblqbC2j/thqbA+PHjZdy4cbJ9+3a/AJz8GeTXgVIZAQQQQAABBBBAAAEESrRAeDCOzhpF1KZNm3xTJNvVHw0Aa7ECvdnbtUYhWqNssq/353ndunWlQYMGZhPP+a2sNmbPnm3mP9a+9O3bV15++WWfgr/W9twjgAACCCCAAAIIIIAAAsVZwLpI1lvwTKf+sTKqfP311yZDQ27H8umnn5rpgq666iqZN29ebtVYjkCeApMnTza/wf0N/ubZKCsRQAABBBBAAAEEEEAAAQcJBGUE8HnnnWdIgvnjy0ojt3XrVunSpUuOl0SXa2nevHmOddkX6KjeH3/8UapWrSoDBw7Mvto8t9Lz6pxUnuWrr76Sl156ySwaPHiw3HrrrZ6reYwAAggggAACCCCAAAIIOF7ACvBqml1NX2+lxdYD0zTfw4YNk9GjR8vKlStl4sSJcs899+Q4Zt3uqaeekg0bNpipdt5+++0cdViAQH4Chw8fNu83q55mITv33HNFL0SwUuVb67hHAAEEEEAAAQQQQAABBEqqQNZoZSEdZevWrUXnMN28ebPMmTNHevbsWUh7+rPZ3r17y8yZM03g9vrrr/9zheuRzgOko3K16Kjk/EpycrJ89tlnonOrDRgwQLIHeXWOuC1btphmNCW0VRYtWmRG++rV8I888ogwl5Alwz0CCCCAAAIIIIAAAgiUJAHPzErPPPOMXHnlleY3YIsWLcxhPvnkk/L+++/Lnj17THBu79698vjjj5vMSDpvsv4+e+GFF0zwVze4++67xcrqVJKcOJbCF1i6dKnob3gt06ZNk1tuucU85h8EEEAAAQQQQAABBBBAIJQEgpICWgOmM2bMMFfb6ihYDQIXdtFRv3qF7++//y7ffvttlt198MEHolcFa+rmzp07Z1k3f/58+eGHH2Tbtm3u5a1atZKEhATRQO+kSZOypCzTkxV6Jbveaz1rfit9/s9//tPMYTZkyBCCv25NHiCAAAIIIIAAAggggEBJE+jRo4d7up8xY8ZI9+7d5bHHHnMfpo4I/vjjj6V27dqSnp4uo0aNEp0qqFmzZibQe+mll8ovv/xi6vfv39+dRcndAA8Q8FFg+fLlpqZeQKCjfykIIIAAAggggAACCCCAQCgKBGUEsM59q6nANM2Xngzo1auXdOzY0cybW6dOHYmJicnT/rnnnstzvbeVOur29ttvNynE9OTCwoULTXB29erV5rGmbH744YfdJymsNsaPHy+JiYlm2/r165vF0dHRolex33ffffLJJ5+YUcV9+vQxqczmzp0ru3fvNqOD//73v5tlupGOGNar2rVMnTrV3MwTL/+MHDlSzj//fC9rWIQAAggggAACCCCAAAIIFH8BDfi+/vrr8vzzz7t/B61fvz5Lx/U3z5o1a2TEiBHmd9WJEydk48aN7jr6+0tHBeuIzYiICPdyHiDgj4BeWKBFs31Zc1P7sz11EUAAAQQQQAABBBBAAIGSIBCW6SqFfSBLliyRTp06BbybgnRxxYoV5uryffv2ufevI4MfeOABadeunXuZ9eCaa65xB4Bvvvlma7G515MTY8eOlXXr1rmX64kJTTd97733imfaMw0ua9DZl6InSfSESSBFg9XBKjoHss7fpSm09+/fH6zd2rIfnespPj7etKUXJOj8Yk4qevW6Nc90MF9zO4z0AgpNAa/l9OnTZiS9He0Gqw39/9qa0+7gwYOSlpYWrF0XeD/6+WTNh65ZCY4cOVLgNoPZgJ68i4uLM7vUrA16IZGTSvXq1U13U1NT5dChQ07qunG3Tp4eO3ZMzpw546j+6/te3/9O/HulnzfW9wkn/r3Sz3v93Nei370K8h0u2G86/TtrpZt14t8r/Z5jzW3ptL9X+v1Sv2dqceLfq7Jly7rnu9W/tXoMwSjW35lg7Mvffej3Vf3/qFatWnle7Ltr1y5Zu3at+a7VoEEDU1/fDxQECiKgI4Dbt28vjRo1MhnBCtIW22YVcNpvUc/ee/6uO3DggMlE4Lmex/kL6G8zJ/9GyP8IC7+G079vFr6Qb3uoVq2aucBHz8/o916K/wIVK1Z0f0fTc7z625nin4Bmt9HfAVqOHj3qnn7Cv1ZCu7bnOeOkpCTRi0OdWDx/zzqx//S5ZAsEZQRwURK2bdtWPv30U5PyWU8w6Elh/aKQ24mF6dOn59rdpk2byptvvmk+1Hfu3GlOkOsIZutEp+eGL730kudTHiOAAAIIIIAAAggggAACISHga3Ba00HrjYKAnQKtW7c2F6Bu3rxZ5rimn+rZs6edzdMWAggggAACCCCAAAIIIOAIgaAEgHWkrV4JU5RFR6RYoxAL2g+9ctQanVPQttgeAQQQQAABBBBAAAEEEEAAAQTsEYiMjJQZM2bIxRdfLIMHD5Zp06YRBLaHllYQQAABBBBAAAEEEEDAQQJBCQBrGkYr/a6DbOgqAggggAACCCCAAAIIIIAAAgg4SECnUNCpQ+655x4ZM2aM9OrVSzp27CiaZlwzeMXExOR5NM8991ye61mJAAIIIIAAAggggAACCDhBICgBYCdA0EcEEEAAAQQQQAABBBBAAAEEEHC2wIYNG+TCCy/MchBLliwRvflSCAD7okQdBBBAAAEEEEAAAQQQKO4C4UXZwczMTNG5dFesWCE6P29ycnJRdod9I4AAAggggAACCCCAAAIIIIAAAggggAACCCCAAAIIIOBYgVOnTsmqVasc2386bo9A0EcAp6Wlybhx4+SDDz6QTZs2yenTp91HEhYWJl26dJFrr71W7rrrrnxTM7k35AECCCCAAAIIIIAAAggggAACCIS8QLt27eTo0aMh7wAAAggggAACCCCAQGgKTJ8+XYYPHy733nuvtG7dOjQROGojENQA8K+//iq33XabrFmzxiu/jgheuHChub3zzjvy+eefm3l6vFZmIQIIIIAAAggggAACCCCAAAIIIOAhEBERIfHx8R5LeIgAAggggAACCCCAQGgI7N+/3wywDI2j5SjzEwhaAPjgwYNyxRVXyIEDB0yfatasKeeff77Ur19fKlasKLt375bt27fLrFmzJCkpSVauXClXXnmlaNC4dOnS+R0H6xFAAAEEEEAAAQQQQAABBBBAAAGvAnrBuU49dfjwYalcubIkJCRIbGys17osRAABBBBAAAEEEEAAAQScLhC0APD//d//meBvdHS0PP/882b4ubcfWxogfuaZZ2TChAmydu1aeeGFF+S5555zujP9RwABBBBAAAEEEEAAAQQQQACBIAowBVUQsdkVAggggAACCCCAAAIIFCuBoASAd+zYYdI565G//PLLMnTo0FwRqlSpIm+88YYZBfzuu+/KW2+9JU8//bRERgalq7n2ixUIIIAAAggggAACCCCAAAIIIOAMAaagcsbrRC8RQAABBBBAAAEE7BFYsmSJyXZjtaZZd/U7sZb27duLTpWSvRw/flx+++03c9PHOmdwmzZtpE6dOtmrmuepqamyYsUK87hFixYme++CBQtk9uzZUr16denfv79UqlRJ0tPTZdmyZe56ZcqUEb04c/ny5TJ37lyTFbhnz57SsGHDLPuxtpszZ47pb/PmzaVPnz7EB7Mo+f4kKFHVVatWmR7Vq1cvz+CvZ7fHjh0rGgDet2+fbNiwQc455xzP1TxGAAEEEEAAAQQQQAABBBBAAAEEcggwBVUOEhYggAACCCCAAAIIlHCBrl27miCrdZg60FJvWo4dOybly5e3VolOj6IxuCeeeELOnj3rXm49uP7668228fHx1iJzr9OpdO7c2TyeP3++vPbaa/Lxxx+764wYMUL27t0rGii26v38889y6tQpue6660SDzJ5Fg826vmzZsjJv3jy56qqr5MiRI55VTED6o48+kmbNmmVZzpP8BYIaAO7UqVP+PfpfDZ0XWKP/W7ZsER1BTADYZzoqIoAAAggggAACCCCAAAJBE8jIyDAZnIK2wwLuKC4uTsLDwwvYCpsXZwGmoCrOrw59QwABBBBAAAEEECgMAR3lm5ycbEbzavs1a9Y0o3L1sefo3zNnzsjll19uRu3quqpVq5pgrQaIddTuunXr5MMPPzQB2e+//16aNm2q1XKUKVOmZAn+aoVu3bqJ/t7SgLNVPv30U5k0aZIJCteoUUN0VK8OGtWLNleuXCmDBw8W/f6uwV8NRrdq1UoqVKggixcvNs+1zi233CILFy6UsLAwq1nufRAIyq/emJgY05WkpCQfuvRnldOnT5snnlcm/LmWRwgggAACCCCAAAIIIIAAAkUtoFePa6oup9yK2ov9F65A9imodBRCbGys151aU1ANGjTIrNcpqDQ1HQUBBBBAAAEEEEAAAacJLFq0SGbOnOnu9r333iuaFlpvmoLZKjpNq6Zs1qKBVx2EOWPGDHnvvfdk7dq1oqNtNYi7c+dOue+++6zNcty/8847JsA8ceJEkxZ63Lhxot+9sxcdJaz71wDunj175Mcff5StW7dKjx49TNXPP//cpHnWDMKaIlqDw5omWgPE7dq1M3U0GKwjhSn+CQRlBLBG9LXoGy0lJUWio6Pz7aW+6RITE009jfhTEEAAAQQQQAABBBBAAAEEEEAAgbwEmIIqLx3WIYAAAggggAACRStwJPmUzNm7QVYc3imHU5IkLTNdykeVkkZlEqRnzebSNL560XawhO99165dMnr0aHOUl1xyiUyYMCHHEQ8cONBcFHnTTTfJDz/8YILDOjrXW9EgsM7Rq0XTOXsrmn1Jg8pdunRxr9aA8FNPPSW9e/d2L3v//ffN6F9rgaaF1v5Z223cuNEdNLbqcJ+3QFACwBqlj4qKkgMHDpgrAF599dU8e6VXjuuwby3169fPkps8zw1ZiQACCCCAAAIIIIAAAggggAACIStgBYCZgipk3wIcOAIIIIAAAggUQ4F9p4/L66t/kP9sXy6ZufTv9TU/SvMKNWT4uf2kS9VGudRicUEE3n33XbEy7z777LO5NnXDDTeYWN7+/ftFt/EWANbU0FbwN9eGXCs0Pti3b98cVVq2bOlepkFebwFkz/TTmumH4p9AUFJAV69eXYYOHWp6psO9dQLpzZs3e+2pThzds2dP+eWXX8z6UaNGea3HQgQQQAABBBBAAAEEEEAAAQQQQMBTgCmoPDV4jAACCCCAAAIIFL3AT3vWy5XfjJUZeQR/rV6uP7pXbp8zVUYumyFpGenWYu5tEvj9999NSzpFSt26deXo0aNebzqH7znnnGPqWttk70Ljxo2zL/L63FtgVyvGx8e76zds2ND92POBpqK2imYXpvgnEJQRwNolHc795ZdfmtzeOtx7+vTpojm99Va5cmXZu3evbN++XXQIulUGDBggOtycggACCCCAAAIIIIAAAggggAACCOQnwBRU+QmxHgEEEEAAAQQQCJ7Av7ctk7//+rnfO/xk82JJTDomr11wk4SHBWUco999dOIGmzZtMt1OTk6WKlWq+HQIOl1rZmamhIWFZanfqJFvo7Q9A71ZGvB4kltfsu/TYxMe+iAQtP9zypUrJytXrpQhQ4aYbmmaZ33jzJo1Sz755BMz4tcK/uocwY899pho/nAKAggggEBoCmScPS6pRzdL6vHtkpmeHJoIHDUCCCCAAAIIIICAXwLZp6DKb2OmoMpPiPUIIIAAAggggEBgAisP7ZBnlnwZ2MaurX5O3Chjf/su4O3ZMKfA7t27cy7MZ8mZM2fk0KFDOWrpwE5fio42phSNQNBGAOvh6aTNU6ZMkWuuuUa+/vprWb9+vbklJiZKnTp1RIeMa07ve++91zwuGhL2igACCCBQVAIZR9dL+rZPJWPPj5Kc5PmFJEzCKraWiFp9JKLhtRIWU7Goush+EUAAAQQQQAABBIqxgDUF1SuvvCI6BZWerNL5zbyNUNApqB599FGZN2+eOSKmoCrGLyxdQwABBBBAAAFHCaRnZMg/XMHftMyMAvX73Y3z5LK6bczcwAVqiI2NQK1atUSDwJo1Z/HixT6rlClTxue62Ssyije7SPCeBzUAbB3WxRdfLHqzirfh49Y67hFAAAEESr5A5tkjkrp8pGTs+HcuB5spmUd+kzS9rZsgkS3ulojmd7pSjwQtkUUu/WIxAggggAACCCCAQHETYAqq4vaK0B8EEEAAAQQQCDWBb3b+JltOHLDlsF9b/b1M6H6LLW2FeiM6CHPRokWi8/pGRUUJo3NL9juiWJw55wqAkv0m4+gQQACBvAQyjm2Us9//JY/gb7at05IkbdXLkvrLHZKZeirbSp4igAACCCCAAAIIhLoAU1CF+juA40cAAQQQQACBohb4esdK27owP/F3OXb2tG3tleSGPGNtOvAye2nWrJlZlJaWJt9880321e7nGa4R3L169ZIePXrIsGHD3Mt54CwB20cAP/7440YgMjLSpFnSJzqkfMKECQHLkIYpYDo2RAABBIq1QGbSXkn56UaRs4f97mfG3tmSOv9eier+toSFR/i9PRsggAACCCCAAAIIlFwBpqAqua8tR4YAAggggAACxVsgOS1VFu/fYlsnMyRT5u/bZFJB29ZoCW3Ic0Tv4cM5z7fedtttMnr0aDlx4oQMHz5c+vbtK3FxcTk0pk6dKnPmzDHLO3XqlGM9C5whYHsA+IUXXjBHrm80nWdHi87xay03C/z8hwCwn2BURwABBBwgkOmaAyRl/t0BBX+tw8vY97OkrR0vUa2GW4u4RwABBBBAAAEHC2Sc3i+pe+ZIxoltkunK+hEWVUbCyzeUqBo9JbxUZQcfGV0vKgGmoCoqefaLAAIIIIAAAqEqsPPU4QLP/ZvdbvNxe9JJZ2+3pD3XYK6mdk5NTZUvvvhCevbsaQK83bp1k+joaKlatao888wz8sADD8iOHTtEg7vTpk0z92qxdetW+eyzz+TJJ580NPHx8XLfffeVNKaQOR7bA8AhI8eBIoAAAggUSCBj+79d8/quKlAbunH6+skS2WCghMXVKHBbNIAAAggggAACRSOQuneeJK94WdIO/JpLB8Ikstp5UqrdwxJZtXMudViMQP4Cnmnx8q9NDQQQQAABBBBAAAF/BU6mnvF3k3zrF0ab+e7UgRUiIiKke/fuMmvWLNm2bZtcccUV5iiWL18ubdu2NY/vvfdeWbdunUyZMsXcd+7cWSpUqCCVK1c2cwNbh126dGn5+uuvpU6dOtYi7h0mYPscwDp0XG8HDx50U7Rv394ss9b5e+9uiAcIIIAAAiVGIG39RHuOJSNF0ja9Y09btIIAAggggAACQRXITDstp+bcKadmXp1H8Fe7lClp+xbIyW/+Ikm/DJPM9LNB7Sc7QwABBBBAAAEEEEAAAd8EYsKjfKvoR63YCPvb9GP3jqr60Ucfmbl7dcSvVdavX289FJ2+dfLkyTJz5kxp2bKlhIeHy9GjR93BXw0i33jjjbJixQrp2rWrezseOE/A9hHAOs9O9qJvIG/Ls9fjOQIIIIBAaAhknNgqmSdsnAtk90yRtn/MQR8aghwlAggggAACzhfIOHtcTn03QNKPrPHrYFI2T5f041ukbN9PXCmic85X5VdjXiofP35cevfu7WWN90WTJk2SDh06eF25cuVKGTJkiFl3zz33yODBg73WY2FgAo8//sf3Pz2JZU1BtXv3bpkwYUJgDbq2YgqqgOnYEAEEEEAAAQQQMAK1ylS0XaJmXAXb2yypDSYkJJj5e1NSUmTLli2iz3V0b/bSp08fWbNmjZw+fVo0QLx3714z2rdBgwa5xvOqVasmmZmZ2ZvK8VxTR+dXLyYmJt86+j0/v3Zy7JwFbgHbA8Dulj0e7Ny5U8aOHWvePDqxtC9Fh6A/9thj5o23evVq0TcDBQEEEECgZAhkHFho64FkJu2SzKQ9rjTQNW1tl8YQQAABBBBAoHAEMjPSJck18tff4K/Vm/SDyyTp53sl7sKpYndK37S0NFm2bJm1q3zvT548mWudt956y93Wyy+/TAA4V6nAVrzwwgtmw9jYWHcAODExUazlgbRKADgQNbZBAAEEEEAAAQT+FIiPKS1N46vLxmOJfy4s4KMuVRsVsIXQ21xHADdv3jzfA9dUz5rFV2+UkiUQlADw/v37Zfz48eaqaF8DwIcPH5b//Oc/Rluv4G3YsGHJkudoEEAAgRAW0GCt3YUAsN2itIcAAggggEDhCZzd8I6k7Z1boB2k7vxOUjZ/IjGNBxaonbw2njFjhtStWzevKrn+Vk1OTpYPPvhAqlatKk2aNJFffvnFXInfs2fPPNtjJQIIIIAAAggggAACThe4qFZL2wLADcpVkfrlEpxOQv8RCLpAUALA/h7VqVOn3MFf3VavQKAggAACCJQggYxU2w8m0zUXMAUBBBBAAAEEir9AZmqSJK8ca0tHzyx/SaIb/FXCIgonY5ReMd+4ceOA+vrll1/KsWPH5Oabb5YuXbqYAPDEiROFAHBAnF43OnHihFnuOQpcRy5Yy71uxEIEEEAAAQQQQACBQhe4rlEXeXfjPDmVmlzgfd3ZoleB26ABBEJRwPYA8IIFC8x8SZ55ua3HmkZLUzPlVbSu5ia3So0aNaR69erWU+4RQAABBEqAQFh0eduPIiw63vY2aRABBBBAAAEE7BdI3fW9ZJ49YkvDmacTJXXPXImu08eW9uxsZOrUqaa5fv36yUUXXST33XefaFBYM2TpqGBKwQXKli2bo5Hw8PBc5yzLUZkFCCCAAAIIIIAAAoUiUN6VBvq+VhfLC8u/KlD7bSvXlUvqtC5QG2yMQKgKhNt94F27dpUBAwbI2bNn3TcroKvBXc/l3h5bdbVfehXvE088YXcXaQ8BBBBAoIgFwuKb2duDsEgJK8dUAfai0hoCCCCAAAKFI5Cyc6atDafusrc9Ozq3fft2mTVrlsTExMgll1wiCQkJ5kLp1NRUefvtt+3YBW3kIrBz5065//77ZexY30eZr1u3Tq666iqTqlvPU1AQQAABBBBAAAEECi5wfePz5Ip6bQNuqGqpcjK22/UmThRwI2yIQAgL2D4CWC3HjBkjZcqUEWvk78GDB+WLL74wP3r79++fJ7derVuqVCmJj4+XHj16SPfu3fOsz0oEEEAAAecJhFftJhLuStWYYc8JtvCqXSUsspTzIOgxAggggAACISiQfni1rUdtd3t2dO6dd94xv4c1qKi/bbXccsst8v3338vkyZPl0UcfFf3tS7FfQEdYjx8/Xjp06CDDhw/3aQeHDx92T0O1e/fuXOd19qkxKiGAAAIIFKpASnqaJKelSnQYf0cLFZrGEbBJ4JmO/SUmPFI+27rErxYbuub9fe2Cm6VybM6ML341RGUEQligUALAms5K5zayypIlS0wAuG7dujJp0iRrMfcIIIAAAiEqoMHa8Nr9JGPHDFsEIur91ZZ2aAQBBBBAAAEECl8gM/mwrTvJsLk9z849/vjjUq5cOc9FWR6/+eabEhmZ9Wd1RkaGaABYiwZ9rfLXv/5VypcvLzt27JBvvvlGLr/8cmsV90UocOrUKXfwV7tRunTpIuwNu0YAgZIscCYtRTYf3SdpGelSKjNCokvywdp8bPMTN8kPu9fK/H2bZN/p46b1MAmTWmUqSPfqTaWfKz1sG1eaWAoCCBQ/gajwCHm641+lXUI9Gbdqphw4cyLPTka6Lu64tlFnV/roPhIX5Ro8QkEAgYAFsv5SDbiZvDesWbOmjBw5krl882ZiLQIIIBBSApGtHpCUnV+LZKYV6Lg1nXR43SsK1AYbI4AAAggggEAQBVxTN9hZwsIi7GwuS1ufffZZlufZn0yYMCFHAFhTP2uQt3r16tKnz59zE8fGxsrAgQNFg8Z6wTQB4Oya/j9fsGCBSa1tZR/TFqzHy5YtEzXPq2hdz2moatSowXmLvMBYhwACfgscO3taPt3yq8zes07WHNmdZftKsWWkV43mclX9dgQvs8j8+WTN4d3y4oqv5LfDu/5c+L9HmZIpu04dkQ9+X2hu3ao1lkfaXi71yyXkqMsCBBAoegFNBX1xrXPku12rZPbudbLs0HY5kXLGdCzaNUK4SXw16VWzuVxWt43UjKtQ9B2mBwiUAAF7f3nnAqI/ojzn8rV+ZOl8SJ5l3759cuzYMWnWzOa5IT13wmMEEEAAgWIhEF6mjkSe+5CkrXwh8P640khHdRrtmguE1E+BI7IlAggggAACwRUIj6su6WftGwUcHlej0A5g9OjRUq1atVzbj4qKyrFu6tSpZtlNN90kERFZg9M6IlgDwN99953oPMH16tXLsT0LfBfo2rWrDBgwQN5///0cG+l5B3/m8w0LC8ty3iJHgyxAAAEE/BDQz6B3N86TSWtnS1Ka96mPDiefMilRNS1qzxrN5In2V0m10uX92EvJrvrl1mXy7NIvJS0zw6cDnb/vdxn4wxvy0nkDpYfLk4IAAsVPIDYySv5Sv725RUdHS6lyZUxWhLDUdDl18lTx6zA9QsDhAkEJAFtGycnJ8vzzz8u//vUvc3/DDTdYq8y9Xil94403mgDwM888I9dcc02W9TxBAAEEEChZApHNbpfMk9skfcvH/h+Ya7RP1HmvSHjFVv5vyxYIIIAAAgggUGQCkVU7S/qRNbbtP7JqF9vayt6Qpm1u3Lhx9sW5Pj969Kh8+eWXZv2UKVNyBCY1IKBF00TrXMCjRo0yz/kncIExY8ZImTJl3CN/Dx48aKagSkhIkP79++fZsM7DXKpUKTNPc48ePaR79+551mclAggg4IuApnp+bNF0meUa9etrmbN3g6x2jXZ99YKbpHWl2r5uVmLrfbV9hTy15HO/j++0y37ovH/Jmz0GS5eqjfzeng0QQCC4AqX/l+I5KS0puDtmbwiEiEDQAsD6I+zKK6+URYsWGdoNGzbkIN62bZt73bXXXitLly6Vl156KUc9FiCAAAIIlByBqI6jJCyulqStesV1UH+cFM336KLjJarbBIkoxBO++faBCggggAACCCAQkEBU3Uvk7Pq3A9rW20ZRdfp6W1wkyz744AMz6lSzXeno4LS0nFNd6DzAx48fl7ffflv+8Y9/iI5+oAQuULVqVZNS22phyZIlJgBct25dmTRpkrWYewQQQCAoAnqhzyMLP5Gf9q73e3+Hz56SO+ZMlY8uvjuk0xhvPJooTy/5wm8/a4MM12swfP6H8kW/YYyotlC4RwABBBAISYGgBYBHjBjhDv5WqlRJWrdunQNcU2SVK1fO/Ehbv369vPzyy9KtWze56qqrctRlAQIIIIBAyRGIbHG3hNfo7QoCvywZe2fnfmARsRLR6EbR+mEx8bnXYw0CCCCAAAIIFFuByGpdJaJSK0k/vLrAfdTRxJEJbQvcjl0NWOmfn3vuOXnooYe8NqtTH9WuXVsOHDhgApU6LzDFPoGaNWvKyJEj3XP5ajBG5/llCir7jGkJAQRyF3h7w9yAgr9Wi5ouWkewftF3qERFBO20rbX7YnH/8spvJDUjvUB9OZmaLG+s+UGe6zSgQO2wMQIIIOA0gdTUVElPL9hnaLCOWafL8TalTrD2Hwr7CcqkiZs3b3anvrr99ttly5YtcvXVV+fw1St0hw4dKsuWLZPLLrvMrH/wwQdz1GMBAggggEDJEwiPbyrR3d+SmKsWS6RrVHCpFoOldOO/SlyTqyW6xZ0SdcFkifnrcolq+zjB35L38nNECCCAAAIhJKBzrZbq+LQNR+xK39vxKRvasaeJlStXyooVK0TTCl9//fW5NqpzCl966aVmPSNUc2UKeEWNGjXMXL76Gvz973+X+vXry2effZajPZ2Cqnnz5uY2ffr0HOtZgAACCPgroHP6Tl77k7+b5ai//eQh+WTL4hzLQ2HBb4d2yuIDW2w51Bnblsu+08dsaYtGEEAAAacI6IWPOhWrE24arKYUrkBQAsCLFy82cxzpFbc6qldTXuVVdA4enQ9JfzhrsHj37t15VWcdAggggEAJEggrlSCRDQdK2fNflqqXfyhVLntPYjv8XSJqXiRhkbEl6Eg5FAQQQAABBEJXIKp6N4lt632ErK8qpTo95Rr9287X6oVeT1M6a7nwwgtFR6HmVW699Vazeu7cubJune9zRObVJuv+FNApqHr16mVGAu/YsUN8mYLq4Ycf/rMBHiGAAAIBCHyyeZGcSbfnZPbU9T+75zYPoCuO3eTH3Wtt67tOMDV7j/+puG3rAA0hgAACCCBQxAJBCQBrEFfLJZdckm/w1/LQq3YbNmxonmo6aAoCCCCAAAIIIIAAAggggEDJESjVZrjEnPN/AR1Q7LnDJbblnQFtWxgbnT17Vj788EPTtE5tlF/RjFc6d60WRgHnp+X/el+noBo/frwZAax70IvVZ8yY4f/O2AIBBBD4n8CsPfZd0HMw+aSsORJ6A2IW7d9s6/tp0T5727O1czSGAAIIIIBAIQsEJQCsuby1pKWl+XU4OkxdS2wsI778gqMyAggggAACCCCAAAIIIOAAgdKuFM6lu78uYbGVfeptWOlqEtdripRqV7DRwz7tzI9K//73v+XIkSNSunRp6d+/f75bRkZGyqBBg0y99957T06fPp3vNlTwTYApqHxzohYCCNgrcDzljGw6ts/WRn89sNXW9pzQ2J6ko7Z2c3fSEVvbozEEEEAAAQScJBAZjM7Wq1fP7ObXX381ucd9Ceju3LlTdu3aZbZr1apVMLrJPhBAAAEEEEAAAQQQQAABBIIsENPwbxJdp5+c3fCupGz/StIPrczRg4iE9hJd/0qJaXqTa0qIUjnW27mgUqVKfqfdvPbaa0Vv/pTRo0eL3ij2CgQ6BVXt2rXdU1DVqlUroE7pSHCdb3jp0qVy9OhRady4sbRp00b69esn1oXx/jSsqas//fRT0TTWcXFxoudGNMV4gwYNcm3mp59+kvnz58vWrVvNxfQtWrSQq6++2j3iPNcNWYEAAgUSSLQ5cKmd2ZsUevPXJtuUQtt6Mc+m+zcYydqOewQQQAABBEqCQFACwPpjR+f/PXDggNx///35prhKT0+XW265xfjqD5v4+PiSYM0xIIAAAggggAACCCCAAAIIeBEIi4qT2FZ3m1tG8hHJOLldMlOTJCyqjISXqy/hMfwm9MLGIi8CBZmC6vfffxedgiqQAPCxY8fk7rvvdl/IXrFiRfnuu+/MbcGCBfL0009LdHS0lx57X6SBZE1RraVMmTKSkpIiy5cvl+nTp8uLL74o7dplnf9ag8/PP/+8aABYi45GDwsLk9WrV4uOUJ84caIJSJuV/IMAArYLpGVk2N9mZrrtbRb3BstFlZLDZ0/Z1s2y0WSVtA2ThhBAAAEEHCcQlBTQegX1jTfeaHDefPNN6d27t/z888+SmpqaBUxTPn/55ZfSsWNH94+WV155JUsdniCAAAIIIIAAAggggAACCJRcgfDYihKZ0E6ialzgum9L8LfkvtSFcmTWSNtgT0H13HPPmeBv586d5b///a+ZT/jjjz+Whg0bmvMfr776qs/Hq0Fbra8BYw3qfvPNNyaQPHToUDlz5ozoHMf79mVNNfvOO++Y8yhly5aVUaNGybfffmtu+ljbefTRR82oZJ87QUUEEPBLoHyM/dkpykeX9qsPJaFyw/JVbD2MRuWq2toejSGAAAIIIOAkgaAEgBVk3Lhx0rJlS2Mze/Zs6dGjh0lHVLNmTZPGKCEhQUqVKmXmS1qxYoWpN3jwYPnLX/5iHvMPAggggAACCCCAAAIIIIAAAgggkJdA9imo8qprrSvoFFTr1q0TnfJKz2mMHDlSypcvb5rW8x1jx4416Z81IHvy5Elrl3nev/vuuyYNuV5I3717dzOSNyoqyqRyHjBggLmYXkf1WkWzrX300Ufm6ZNPPikXXHCBhIeHm+308bBhw0xGtmeffdbahHsEELBZoEbpChIXGWNrq03jq9nanhMa61Gjma3d7F6jqa3t0RgCCCCAAAJOEghaAFhTFs2dO1duvvlmt0+GKz3K3r17Zc2aNXLo0CH3ch0x/MYbb8iUKVPcy3iAAAIIIIAAAggggAACCCCAAAII5CWQfQqqvOrqOjumoJozZ47ZjXWhu3nyv380FXSnTp1MCmcNAudXTp8+bYLJWq9v3745qlvLdJSxNcpZ5wrW49AptLp27Zpjmz59+pjgtM5NrKmqKQggYL9AhOuiiwtsDDZGuFK4n1899IKXfWqfIxFh9pyuLhsVK+dXa2L/i02LCCCAAAIIOETAnr+oPh6sBnb1StZNmzbJyy+/bEb76o+TVq1ayWWXXWauStXAr867o3PnWKmbfGyeaggggAACCCCAAAIIhJzAmbRM2Xg4VX7dc0aWJyZLYlKGGTkWchAcMAIIIOASKIopqNauXWvsNf2zt6IBYC2rVq3ytjrLMp2DODMzU2rXri01atTIsk6fNGvWTDTN8/Hjx0VHLmux7uvXr2+eZ/9H5wK22vKlD9m35zkCCPgmcGW9tr5V9KFWjxrNpXy0/Wmlfdh1kVapVjpeBjby/lnqb8fuaNFLSkfZOyrb3z5QHwEEEEAAgaIUiCyKnTdu3NjMWVMU+2afCCCAAAIIIIAAAgg4XSDDFRxYtC9T5rtuG4+KZMiJLIdUPlqkXUKY9KkdJlVLh2VZxxMEEECgpAvoFFSLFi0SDczqFFR605TI1apVEx2Rq/PnemYhU4+CTEG1Z88eQxofH++V1lq+a9cur+s9F+bXltbV9jSdtLano37j4uJMEzo/cG7lxIk//k4cOXIktyqyZcsW+fHHH72u1wv0r7nmGq/rnLDQc4CBpurWIDvFPwGdS9oqMTEx5v8p6zn3fwj0a9ROOm6cJ0v2bykQSbjroo1HOl3l/n+7QI05cOMRna6UX/Ztkp0nDwfc+3Mr15EhbS6SmIgiOfUdcL+DtaHnZ2Lp0qX5TAwAXqdmsIp+JnqaWsu5z1vA00w9re8zeW/F2mAKpGaky7bjB+TQmZOuqUVEEkqVl/rlEkSzXlCcIVDs/wrql3K9WpWCAAIIIIAAAggggAACIttOZMrU9RmyJyl3jeMpIj/tyZS5ezOld80wubpRmESG8506dzHWIIBASRKwpqAaPny4vPfee+bQrCmodBoqz6IjhnVu3DvvvNNzsV+Pk5L++EC2Ar3ZNy5XrpxZZNXLvt7zuVUnt7a0bvb26tWrZ5rQuYg1hbSezPcsOkL44MGDZtGpU6c8V2V5vHHjRjNncZaF/3uiwb8hQ4Z4W+W4ZTqCmlIwAQ2i642SU+DVvrdJ34+fkxMpuV+QkXOrrEse6fIXaV83dFMXl5Ny8tFfHpBLp4+S42dPZ8Xx4VnNMhXlg78+IAlx3i/K8aGJkKrCZ2LBX+7sf3cL3mLotaDfMzwvNHKSgDUlh5P6nF9ff923RT7cOF/m7F4vp1KTs1TX7BS9areUG5udL20S6mZZx5PiJxD0ALD+GNEfFfqjJvv/HDpnjd5SUlLk6NGjZm7gjz76yJ3OqPjx0SMEEEAAAQQQQAABBIInsORApry1LkNSM3zbZ4ZrgNMPuzNl+8lMua91uJSJIgjsmxy1EEDA6QLWFFRPPvmkzJgxQxYuXGhG/urI2Tp16kijRo2kSZMmct1110mFChUCPlwNLCcn/3FiLLcoqcjbAABAAElEQVST6BqQ1nL27Nl896PnTLTk1paus9qz9tuyZUupVauW7N6920y39eijj4qORtKix6tTcFlFz7dQEECg8AQaV6wuUy+7W274z6tyNj3V7x1d07yrPNj5Sr+3K2kbNK1UU3647im5fsY42Xx0n8+H16F6Q3nv8vukSlx5n7ehIgIIIIDAHwI60vfx+Z/I7N1/TG/izeW46wKnf29Zam6X1DtXnjvvaomP+SMbjbf6hbFMv3+npqa6v+8Wxj5KSptBCwBrsPfpp5+WiRMnmuBuSQHkOBBAAAEEEEAAAQQQCIbAhqOZ8ubaDNGgrr/l9+MiE1ZnyINtwl3pmggC++tHfQQQcK5AYU9BpamldSSkpl/OLcBrLfdlZIuV/jCvQK3VnhXk1XZHjBghOuJZUzjrSOD27dubi+5//fVXk5by/PPPl3nz5uWZXvHcc8+V0aNHe32x9TiPHTvmdZ0TFqqrla5T02HriUOKfwL6frNG/eqFCnm9R/1rueTVblO+lnx8yb1y1+ypsv+060uYD0W/nQ1t00/uPbePo/9f8+FQfa5SUWLk35c9INPW/Sxvrp6VYxSaZ0OVY8vKfW36yrVNukhkaiaGnjheHnt+Juqc8qTF94KUzyLPz0Qd6KbBKIp/ApGRke6L2vS7TV5TWfjXcvBr55W5Jfi9CWyPG47slSE/TpZ9Pv7d0r18u/03WXN4t7x90R3SoHyVwHbs41abNm2SV155RVauXGkGjur3kKZNm4p+f73sssvk+uuvz9HSjh075G9/+5tZ/tNPP+V5geXWrVvd053MnTs3z+/MOXZUjBcELQA8ZswYGTVqlF8U+iHQpUsXv7ahMgIIIIAAAggggAACJU3gtOtE1oQ1gQV/LYsNrvP2M7ZlSv+GBIAtE+4RQAABOwQqV65s5uPV0bbeirXcCu56q2Mt07a0WHP2Wss97721pwHfCRMmyMiRI81IYE11rXPrtW7dWp544glzMb62YY0e9mzPelyzZk3RW24lMTExt1XFfnlsbKw7AKwjpzX7HMU/AetiB91KT7o6+US9f0ceWO1GcQnyn373yzuuOYH/tWl+rsFL/VZ2QfWmMrR1H2kaX92dUSCwvZbMrW5p3E2ua9BJFrnmVp6fuEn2p56S06kpEhcVLTVjyssFNZpKh4T6rulOIiT1bIoQhsv/fWBdzKE19TORi2LyN8tew3P+Wv1MtLJyZK/H89wF9AI263uJDh506t8V/fvo9KIXK93ywyQz16+/x7LLNV/7rT+8KV9c/oBUjP0j642/beRX/6uvvpIbb7zR/f1YM+VoBp+1a9ea24cffig///yzvPrqq1lSiev/l8uWLTPNZ89GnH2fnnVL0vfEoASADx06JM8884wx1blq7r77bmnWrJloeueZM2fKwIEDpV+/fnLkyBFZtGiRfPrpp+bKo0mTJsltt92W/bXgOQIIIIAAAggggAACISXw9Y5M14nDgh/yzF2Z0qtWplSIIQhccE1aQACBkiagI6DCwvz/fMwvAGwFc31JNW0FgK0grzfj3NrTVNB6nmX//v2iwVpNcW3NS7hv3x8pVKtVq+atSZYhgEAhCJSOipG7z+ktt7foKUsPbJMVh3fI4fQzku4agV42Mkbql64k3V3BSx29SslbICYiSnrUaGZu+jmmn9V6Mt+a3zzvrVmLAAIIIJCXwLA57wUU/LXa3H3qiDz0y4fy9sV3WItsu1+9erVcddVVJl6o05zcf//9UrVqVdO+XjTwySefyEMPPSRvvvmmycYzbdo02/ZdEhoKSgBY0w9ZV8F8++230rVrV2OnV8poAFhTTQwaNMjtecUVV8gtt9xirlLVIdolYQi9++B4gAACCCCAAAIIIICAHwKprpzPs/cEkPfZyz507uA5rrb+2sD/AIeX5liEgBHQq96tq/edQBJIgM8Jx0UfcwpomtqNGzeKpmbMftW/XtmvNx21c/ToUZNKToOnO3fuzNlQPkuqVPkj5Z2mjvOWxUyXa2nevHk+LYlYbe3atcukk7TSFlsb6vkTvXhe/7/T9NaeRdNPan09KWadGNP1p06dkt9//92MCG7RooXnJjxGAIEgCES5RqaeV62RdK/dXKyLPPTzSf9/piCAAAIIIFCUAt/vWOW6SOmP76oF6cfcPetlwd5N0rVGk4I0k2PbGTNmmODvkCFD5IUXXsiyXrMZaByxdu3actFFF8nnn38uOqjUmiYlS+UQfRKUALD+0NDSsWNHd/BXn5933nl6Z4Zna6oJa7i8DufWq111pPBjjz3mTlVkKvMPAggggAACCCCAAAIhJLD+qMhZGzNVLj+oAeAQAuRQC11AA6o6fQ8FgeIioMHep59+2pxL0OBuYZfevXubi9t1/t3s84/puY7Zs2ebLrRp0ybfrtSoUcNkTNuwYYMsXrxYdO5ez6Lzl2ngWgO51uhePcZrr73WnBzTjGrZL6L//vvvTaC7Xbt27jlcPdvkMQIIIIAAAggggEBoCry9do5tB65t2R0A1tTOWs4555xc+6nfxevXry/bt2+XefPmiT6n/CEQlATlCq8l+9Wp9erVMzm59WrcLVu2mDrWP1dffbVJ56H5u5mI3lLhHgEEEEAAAQQQQCDUBH4/Zs/oX8ttT5LImTR727Ta5h4BBBAoDgJjxoyRUaNGmZG9vvZHL2LIHmz1dVsd9avnN/Tid8165lk++OADOXz4sNStW1c6d+7suUrmz58vP/zwg2zbti3L8uuuu8481xR2nqmgDxw4YFI860o9Z2IVTS2tgWPNvPbZZ59Zi839pk2b5K233jKPBw8enGUdTxBAAAEEEEAAAQRCV+Bw8ilZfmC7bQALXPO0J6Weta09bUgvYNTy9ttvm4sgzRMv/6xatcpk/CH4mxUnKJdpW3PMZL8qXFNAN2rUSDRFtL5AngFiTYmiV7TqRM6agkl/LFEQQAABBBBAAAEEEAg1gaP2/n4yfNpmqaD8Egi1Vys0j1dHOGoqS6cUHTVpZZ9ySp/pp+8Chw4dkmeeecZsUK5cOZNZrFmzZiZwqlNQDRw4UPr162fSKC9atEh0xKxedK7p4m677Tbfd+RRU0fB33777fLUU0+ZwPPChQvN+Q2ds0wfa1rmhx9+OMf8wuPHjzdz9eq2OmrBKj169DDpotevXy+a7q5Xr17mhJaOMNZgcrdu3eTCCy+0qpv7oUOHygMPPCDvvvuuLFu2zKSi1tTTun+dH+2mm24SX0YgZ2mUJwgggAACCCCAAAIlVmC5a376TNd/dpXUjHRZdWiHnFfdvjTQ/fv3l1deeUX0e7WOAtaswX379pUmTbLuw0lTEtnl7Us7QTntoz+2tGS/qlWX6Rw4VgBY5/v1LFY6Iw0CEwD2lOExAggggAACCCCAQKgIuOISthfXtMIUBGwT0OBZ9vlVbWuchhDwU0DPL+hIWC06Grdr167msV6ArgFgnXNz0KBBZpn+c8UVV5i5w5544gnRcxLZ0ye7K+bzoHv37vLPf/7TBIA1TbPetOjIYA3Mtm7dOp8W/lytfX3ttddMe5q+WUcRa9HlAwYMkDvvvDPHRQw6OkJHPb/66qtmPuM1a9aYbXRO4fvuu88cp1nAPwgggAACCCCAAAIIuAT2Jdk/F73dbXbq1Em+/vpr8x1Yp0jRix61aLywZ8+e5qLIK6+8MuDv8KaxEvxPUAPAmt5II/WtWrVyk7Zs2dJMzjxr1iz3Vbq6ct++fbJ06VJTr2zZsu76PEAAAQQQQAABBBBAIJQEykbbf7TlCqFN+3tJiwgggID/ApqGWUvHjh3dwV99ft555+md6DxiOmrdGgV+4403mjTLOprgscceM/MGm4oB/NO2bVszolhH6e7atUs0+KoZ0ax9ZW9y+vTp2Re5n8fExMijjz4qI0aMMFNm6YUWtWvXlri4OHed7A90ZLAep55P2b9/vyQkJEj16tVN4Dh7XZ4jgAACCCCAAAIIhLZARmaG7QDphdBmnz59ZPny5fL666/LF198Yb5n79ixw2S+0ew30dHR8vjjj5tsPJqZh/KnQFDmAK5Zs6aZeFl/ZGnqosmTJ8uJEydML/S5Fg0Ojx071vwQS0xMND+8rLl/NU00BQEEEEAAAQQQQACBUBSoZ/O1kBViRMpF86MoFN9LHDMCoSCwfft2c5ieU0zpAh2JqyeHkpKSTEDVVPrfPzqfrp4s+vDDD006aM91gTyuVKmSSbes8/LmFvz1tV2dSqtp06aimdXyCv5a7en+dL8ajK5VqxbBXwuGewQQQAABBBBAAIEsAhVjy2R5bseTwmhT+6UxwnHjxpnpYnWaFA0Ga/YeHTyakpIi//jHP0RHAp88edKOwygxbQQlAKxaU6dONS+GXgmr6Yo+/vhjg6jDtPWHiZYHH3zQXCGrP8zeeecds+yiiy4yV6yaJ/yDAAIIIIAAAggggECICbSqFCZ2fmlvU5ngb4i9hThcBEJKQEfcatHAqWfR9MnWxeWrVq3yXCWVK1eWFi1amAvVd+7cmWUdTxBAAAEEEEAAAQQQKIkCLSvVsv2wWlSsaXub2RvUCyPvuece+eyzz+TAgQOiU7nod////ve/8v7777urW1PM6gJrihj3ymwPdJoYq5QqVcp66Ph7O88l5YlRp04dk+pZ0zBpadiwobu+Bns1LZEWDRBrxF5LxYoVzZw35gn/IIAAAggggAACCCAQggJxUWHSvop9QdvuNexrKwRfDg4ZAQSKuYCeENKybdu2HD1t3ry5WZY9AKwLrRNEa9euzbEdCxBAAAEEEEAAAQQQKGkCDcpXkXrlEmw7rHMq1ZZqcfG2tbdmzRoZNWqUTJgwIdc2Y2NjZeTIkWbaFK2k8wVbpUKFCtZD8Qzwuhd6PNi7d695phl3oqKiPNY4+2HQAsDKdPHFF8uvv/4qCxYsMOmQLLrWrVubZTqBsz7WH2yDBg2S3377Tc455xyrGvcIIIAAAggggAACCISkwN8auEYB2xC37eQKJNcta0NDIfkqcNAIIOAEASsArNNMrV69OkuXW7ZsaZ7PmjUry3KdM3fp0qVmmaaRoyCAAAIIIIAAAgggEAoC1zTubNth2tmWdkov6NTRvSNGjJBTp07l2c9u3bqZ9dZ0MPqkTJkyYgWBNZicV9myZYtZrdmJS1IJWgBY59mxynnnnSc6J45nUdjx48eboK/m8NZRwTpfDQUBBBBAAAEEEEAAgVAXqFI6TK5rXLDAbaVYkRuaFKyNUH8dOH4EECj+AjVr1pTevXtLRkaG9OrVSyZPnmxSO2vP9bkWDQ6PHTvW1ElMTJTHHnvMPfevlSbaVOQfBBBAAAEEEEAAAQRKsMDNzS+QqqXLF/gI65atLNc06VLgdjwb0DiipmM+c+aMvPbaa56rcjyeOXOmWdavX78s66zv//rdP7c00GlpaTJp0iSzXffu3bNs7/QnQQkAa1rnGjVqyCWXXCKzZ892uhn9RwABBBBAAAEEEEAg6AK9a4VL3zqBBXDLRYsMax0uZaMD2z7oB8sOEUAAgQIITJ06VXQkr56LuPPOO+Xjjz82rfXs2VPatm1rHj/44INSpYor7V29euYCdF140UUXuaenMpX4BwEEEEAAAQQQQACBEiwQGxktr1xwo0SEBR4qjA6PlLHdb5TI8AhbpSpXrizDhg0zbT7++ONy6623yq5du7Ls4/Tp0/LQQw/JG2+8IWFhYdK/f/8s6++66y7zfOHChXLDDTfI1q1bs6zfs2ePDBw40Iw21tTP9913X5b1Tn8S+Kvqx5F/8cUX5orb7777LkcKJj+aoSoCCCCAAAIIIIAAAiEtcG2jcLm5aZhE+fEtvkE5kac6hEutMgR/Q/rNw8EjEEICderUkc8//1w6duxojrphw4buo9dsY9WrVzfPNUCckpJiHlesWFH++c9/uuvxAAEEEEAAAQQQQACBUBDoUr2RjOp6rSsI7P85Aw36jul+g5ybULdQqF544QV58cUXJTw8XKZNmyb6PT8hIUF69OghjRs3Nhd9jhkzRnQuYL3os2vXrln6odPSDh8+3CzTOKX+LtDBqhdccIG5ENT63RARESGvvvqqNG/ePMv2Tn8SGYwD0JRKVtEXhoIAAggggAACCCCAAAKBCfSsGS7nVs6U/2zLlMX7MyU53Xs7teJELqkbJl2qhpkrYb3XYikCCCBQ8gR0Cio92aM3vdq/SZMm7oNs3bq1LFiwwAR758yZYwLAnTt3lpEjRzINlVuJBwgggAACCCCAAAKhJPC3xp2kWlx5uX/uv+To2T+nc83LIKFUOXm95yBpX7VBXtUKvO6RRx6Rli1bmgCtzuWr8caff/7ZtKujhNu3b2++y3fo0MHrvl555RVzYei4ceNk8eLFZnsrZqmjhvv06SOPPvqoe7oYr404dGFQAsAXXnihPP3004Zo0aJF0qZNG4dy0W0EEEAAAQQQQAABBIpeoEJMmAxqFuaa0zdTNh4TOZQeK2cyIszI4NiMM9K4XIZUKeX/1btFf2T0INQFktMyZf2RdElMypCzaSKxrl+s1ePCpUWlCImO4D0d6u8PX45fR/U2aNDAXP2v6eD0fET2Uq9ePRk/fnz2xTxHAAEEEEAAAQQQQCBkBbrVaCqz//akTFkzSz7auDDXQHBCqbJyQ9NucmvLnlI6KiYoXpdffrnoTYt+39+wYYPUrFnTjOL1pQOa5llvBw8elN27d8vRo0fNSOLatWtLfHy8L004sk5QAsA67FpxdQj2s88+a36MaVSdggACCCCAAAIIIIAAAoELRIaHScuK4vrBUkpKlSplGjp4MEXSXEE0CgJOEthxIl0+35QiKw6mS1pGzp5Hu9Ket6saKX9rHC21yrqeUBDIRcBzCqp+/fp5DQDnsimLEUAAAQQQQAABBBAIaYGy0bEyvN1lcn/bS2T5ge3y26GdcvDMCXHlFXNdZF5O2rhSPetNR84WValUqZJ069YtoN1r+mi9hUoJSgBYJ2LWyZM1D7fOt9O3b19p2rSpydHdqFEj0WHaeZUnnngir9WsQwABBBBAAAEEEEAAAQQQcKBAWkam/Gtdiny/IzXP3qe4gsKLEtNkset2WYMoua5ZtIQX4UmHPDvLyiIVsNK5aSeYgqpIXwp2jgACCCCAAAIIIOBQgfCwcOngSu2sN4pzBYISAF6/fn2OiPzGjRtFb74UAsC+KFEHAQQQQAABBBBAAAEEEHCOwNn0TBn9a7JJ+exrr3Vs+3+3psqukxnyYPtYibI5LfTzzz8vX375pZkHatSoUV67NXv2bHn44YfNumuuucb9OHvlDz74wMwzq3POTp06VdauXSuDBg0y1V588UW56KKLsm/ifn7gwAG59NJLzXOdRikyMig/3d37d/IDpqBy8qtH3xFAAAEEEEAAAQQQQMAuAXJn2SVJOwgggAACCCCAAAIIIIAAAj4JZGZmysSV/gV/PRv+zZUq+q3VZz0X2fJY54BatmyZmb4otwY1xbDW0du7776bWzWZMWOGqVO1alVTJykpyb3dbbfdJidOnMh129TUVHddtaL4LmBNQaVb6BRU33//ve8bUxMBBBBAAAEEEEAAAQQQKCECQbmMuE2bNuKZhqmE2HEYCCCAAAIIIIAAAggggAACAQjM2e1K57wvPYAt/9zk5z1p0qZKqpxXI+rPhQV81Lt3b9PCtm3bzG/Y6tWr52jxu+++k5iYGNHA7rp162Tnzp1Sp06dHPV+/vlns6xPnz451uk2I0aMkMmTJ+dYx4KCCTAFVcH82BoBBBBAAAEEEEAAAQRKhkBQAsBRUVFSrVq1kiHGUSCAAAIIIIAAAggggAACCAQskOJK/fzpxpSAt/fc8GNXOx2rRUpkeJjn4oAf16xZU5o3by46jdG8efPk6quvztLW5s2bZcuWLWZu2WbNmsmbb74pGhC+4447stTT6Y72798vcXFxOaZDCg8Pl4yMDJkyZYoMGDDApJvOsjFPCiTAFFQF4mNjBBBAAAEEEEAAAQQQKCECpIAuIS8kh4EAAggggAACCCCAAAIIOEFgxYF0OXrWnrTGB05nytrDBRtJnN3Mmpt3/vz52VfJt99+a5bpSGFrZK8GgLOXuXPnmkU9e/aU6OjoLKsrVqwomgJay5AhQ/JMBZ1lQ54ggAACCCCAAAIIIIAAAggg4KOA7SOAhw0bJjpH0eWXX+7+QexjX6iGAAIIIIAAAggggAACCCBQwgWW7k+z9QiX7kuTcxPs+2mrAeDXXntNvAWArWBv3759pWnTphIRESGzZs0SnbNXM19ZJa/0z1pn7NixZm7aXbt2yfDhw+Wtt96yNuW+gAJMQVVAQDZHAAEEEEAAAQQQQACBEiFg36/k/3G8+uqr5pHOh2RdEZ1dSufk0aJXQkdG2t6F7LvjOQIIIIAAAggggAACCCCAQDER2Hrc3hG7W49n2HpkPXr0MIHdlStXSlJSkknjrDs4e/aszJkzRypVqiQdOnQQTeXcpUsXEyhesGCBSQttdcQaAZzbb+Jy5cqZFND9+vWTt99+26SC1seUggswBVXBDWkBAQQQQAABBBBAAAEEnC8Q9BTQaWlp5ge0zoWkVz1TEEAAAQQQQAABBBBAAAEEQkfguE3pny0xu9srX768dOrUSfS36+LFi63diI7q1YuZdYSwBn+16EhgLVZqaH28bds22b17t9SuXVt0nuDcim6rKaC13H777XL8+PHcqrIcAQQQQAABBBBAAAEEEEAAAb8Egh4A9qt3VEYAAQQQQAABBBBAAAEEEChRAnb/CA0Ls59H5/jV4pkG2kr/7DlS1xrhO3PmTHcn8hv9667oevDKK6+YQLEGjB944AHPVTz2QUCnoBo6dKhJp+1DdaoggAACCCCAAAIIIIAAAiEjYPdv75CB40ARQAABBBBAAAEEEEAAAQT8F6gQa+/P0Aqx9keAdZSvlnnz5rkP0AoAW0FfXdGxY0epWLGirFq1Sk6cOGHqWvP/WqOD3Q14eaCpoK35f6dNmybffPONl1osyk1Ap6DS+ZqXLFmSWxUzaltHbuuIbgoCCCCAAAIIIIAAAiVZICIiwkxn44R7K6tSSX49ivrYmIC3qF8B9o8AAggggAACCCCAAAIIhJBAkwrhsvOkffP2NqkQYbveeeedJ6VLl5ZFixZJRkaGSem8bt06adWqldSoUcO9Pz1pocHi6dOny6+//moeawBYl1ujiN2Vc3mgAWVNAT1lyhS54447ZM2aNbnUZLG/AtYUVLrd6NGj5eGHH/a3CeojgAACCCCAAAIIIOAYgdjYWNEbBQEVsPfSa0wRQAABBBBAAAEEEEAAAQQQyEOgQzV7r0PuWNXe9rTr0dHR0r17dzOqVwOyVopnb6N6rWUaLE5MTJQtW7ZIhw4dzMjgPBiyrNJU0HXq1JE9e/bI/fffn2UdTxBAAAEEEEAAAQQQQAABBBDwV4AAsL9i1EcAAQQQQAABBBBAAAEEEAhYoFXlCKlRxp60zfXLh4uOKC6MYqWB1vTCP/30k9mF5/y/1j6tlNAaALbmDLaWWXXyuy9btqw7FfS7774r//3vf/PbhPUIIIAAAggggAACCCCAAAII5CpQOL+Uc90dKxBAAAEEEEAAAQQQQAABBEJZIDwsTK5vFmMLwQ3NoiXM1V5hFM8AsKZ11pTQ559/fo5d1apVS1q2bGnSRQcaANZGL774YpMCWh8/9NBDekdBAAEEEEAAAQQQQAABBBBAICABAsABsbERAggggAACCCCAAAIIIIBAoALtXWmbL60fFejmZru/NoqSlpXtT/9sdap169aSkJAgM2bMMKmZe/bsKTEx3gPXOuL38OHD8vHHH4uO5tU5hAMpY8aMkbp168rJkycD2ZxtEEAAAQQQQAABBBBAAAEEEDACBIB5IyCAAAIIIIAAAggggAACCARd4Ibmrnl2awUWwL24bqRc3SS6UPusI4t79+4t+/btM/ux5vr1tlNrnda98MILJTIysOPyTAXtbT8sQwABBBBAAAEEEEAAAQQQQMAXgcB+lfrQsv7w/e2333LUTE9Pdy9LTEz0Wsdd4X8Pzj333OyLeI4AAggggAACCCCAAAIIIOBgAU0F/X/nxkq9cinyycYUOfvnT8Vcj6qU6xfsDc1jpHedgo0eznUH2VZoAFhH9WrxNv+vVb179+4SGxsrycnJ4u/8v1Yb1r2mnr7zzjvlzTfftBZxjwACCCCAAAIIIIAAAggggIBfAoUWAH799ddFb3mVcePGid7yK5mZmflVYT0CCCCAAAIIIIAAAggggIADBS6pHy1da0TKf7emyuLENDl4Jufvv6qlw6RL9Ui5vEG0lIkunDl/vdENGTJE9JZfKVWqlJw5cybPap06dRJff9tOmjRJ9EZBAAEEEEAAAQQQQAABBBBAIBCBQgsAB9IZtkEAAQQQQAABBBBAAAEEEAg9gfIx4WZkr47uTTyVIYlJGa4RwZkSGxkm1ePCpZrrRkEAAQQQQAABBBBAAAEEEEAAAd8EbA8A33XXXb7tmVoIIIAAAggggAACCCCAAAIIZBOoXiZc9EZBwFcBpqDyVYp6CCCAAAIIIIAAAgggECoCtgeAJ06cGCp2HCcCCCCAAAIIIIAAAggggAACCBSxAFNQFfELwO4RQAABBBBAAAEEEECg2AlwWXWxe0noEAIIIIAAAggggAACCCCAAAIIIIAAAggggAACCCCAAAIIIBCYgO0jgAPrBlshgAACCCCAAAIIIIAAAggggAACvgswBZXvVtREAAEEEEAAAQQQQACB0BIgABxarzdHiwACCCCAAAIIIIAAAggggECJEGAKqhLxMnIQCCCAAAIIIIAAAgggUAgCpIAuBFSaRAABBBBAAAEEEEAAAQQQQAABBBBAAAEEEEAAAQQQQAABBIpCgBHARaFu4z6jo6NtbM33popqv773MGvNiIgI9wJ97LT+h4WFufvvtL5HRv75MRMeHu44e+2zVaKiosTzubW8uN579lXfQ05773j2X+2dWpxo7/mZqf8PO+29Y71XnGjv+ZlZEv5eZWZmWi9Hsb/3tNfPH6e977N/Zno+L+74nt9znGif/TPTSe/74v7eoH8IIIAAAggggAACCCCAAAIIIBCYwJ+RmcC2Z6siFqhUqVLQe6An5opiv3YdaOnSpUVvTi1Oto+NjRW9ObXEx8c7tesmkOHk9065cuUca69BJSfblylTRvTmxKJBJSfbO/3vVcWKFZ34tjF95u9V0b10esGPk/+/dfLfq6J71dkzAggggAACCCCAAAIIIIAAAgjYLUAA2G7RILd34MCBoO2xcuXKZvRjRkaGHDp0KGj7tWNHMTExUr58edPUqVOn5PTp03Y0G7Q2KlSoINYIyGC+5nYcoPZb+6/lzJkzcvLkSTuaDVob+r7R94+Ww4cPS3p6etD2XdAd6cUa+v+tlrNnz8rx48cL2mRQt9ego3WxxrFjxyQlJSWo+y/ozqpUqWKaSEtLkyNHjhS0uaBuX6pUKSlbtqzZ54kTJyQ5OTmo+y/ozjR4pCPydBTewYMHC9pcULf3/HuVlJQkenNS0QtlrJGzau+kkZB6sYYVtHbi3ysNPFoXWelnjn72OKV4/r3Sz3r9zHdSiYuLE71pCebfK+vvjJOs6CsCCCCAAAIIIIAAAggggAACCARHgABwcJwLbS9FFYwqqv0GCul5AlofO63/nsfttL57pkV0or3ne0cvfnCav5PfO5726u5Ue973nu/C4D52or1+zlilJHzmeP5/bB1Xcb3XIKRVnPje8bR22memZ9+dbu/0/2+t/we4RwABBBBAAAEEEEAAAQQQQAABZwsQAHb260fvEUAAAQQQQAABBBBAAIEiFdCU+1bGlCLtiI8795x32sdNqIYAAggggAACCCCAAAIIIICAowQIADvq5aKzCCCAAAIIIIAAAggggEDxEtAR9Dp9AAUBBBBAAAEEEEAAAQQQQAABBIqHwJ+57opHf+gFAggggAACCCCAAAIIIIAAAggggAACCCCAAAIIIIAAAggggECAAgSAA4RjMwQQQAABBBBAAAEEEEAAAQQQQAABBBBAAAEEEEAAAQQQQKC4CRAALm6vCP1BAAEEEEAAAQQQQAABBBBAAAEEEEAAAQQQQAABBBBAAAEEAhQgABwgHJshgAACCCCAAAIIIIAAAggggAACCCCAAAIIIIAAAggggAACxU2AAHBxe0XoDwIIIIAAAggggAACCCCAAAIIIIAAAggggAACCCCAAAIIIBCgAAHgAOHYDAEEEEAAAQQQQAABBBBAAAEEEEAAAQQQQAABBBBAAAEEEChuAgSAi9srQn8QQAABBBBAAAEEEEAAAQQQQAABBBBAAAEEEEAAAQQQQACBAAUIAAcIx2YIIIAAAggggAACCCCAAAIIIIAAAggggAACCCCAAAIIIIBAcRMgAFzcXhH6gwACCCCAAAIIIIAAAggggAACCCCAAAIIIIAAAggggAACCAQoQAA4QDg2QwABBBBAAAEEEEAAAQQQQAABBBBAAAEEEEAAAQQQQAABBIqbAAHg4vaK0B8EEEAAAQQQQAABBBBAAAEEEEAAAQQQQAABBBBAAAEEEEAgQAECwAHCsRkCCCCAAAIIIIAAAggggAACCCCAAAIIIIAAAggggAACCCBQ3AQIABe3V4T+IIAAAggggAACCCCAAAIIIIAAAggggAACCCCAAAIIIIAAAgEKEAAOEI7NEEAAAQQQQAABBBBAAAEEEEAAAQQQQAABBBBAAAEEEEAAgeImQAC4uL0i9AcBBBBAAAEEEEAAAQQQQAABBBBAAAEEEEAAAQQQQAABBBAIUIAAcIBwbIYAAggggAACCCCAAAIIIIAAAggggAACCCCAAAIIIIAAAggUNwECwMXtFaE/CCCAAAIIIIAAAggggAACCCCAAAIIIIAAAggggAACCCCAQIACBIADhGMzBBBAAAEEEEAAAQQQQAABBBBAAAEEEEAAAQQQQAABBBBAoLgJEAAubq8I/UEAAQQQQAABBBBAAAEEEEAAAQQQQAABBBBAAAEEEEAAAQQCFCAAHCAcmyGAAAIIIIAAAggggAACCCCAAAIIIIAAAggggAACCCCAAALFTYAAcHF7RegPAggggAACCCCAAAIIIIAAAggggAACCCCAAAIIIIAAAgggEKAAAeAA4dgMAQQQQAABBBBAAAEEEEAAAQQQQAABBBBAAAEEEEAAAQQQKG4CBICL2ytCfxBAAAEEEEAAAQQQQAABBBBAAAEEEEAAAQQQQAABBBBAAIEABQgABwjHZggggAACCCCAAAIIIIAAAggggAACCCCAAAIIIIAAAggggEBxE4gsbh2iPwgggAACCCCAAAIIIIBAcRdIy8iUTcdEEvclS3JmmoSHhUmpzFSpXyZT6pYNK+7dp38IIIAAAggggAACCCCAAAIIIFCCBQgAl+AXl0NDAAEEEEAAAQQQQAABewVOpmTKV9szZf6+TDmTpm0n59hBxRiRi2uHyYW1wiQqnGBwDiAWIIAAAggggAACCCCAAAIIIIBAoQoQAC5UXhpHAAEEEEAAAQQQQACBkiKw5ECmTFufIcnpeR/RkbMin2zOlNm7M+Xe1uFSuwxB4LzFWIsAAggggAACCCCAAAIIIIAAAnYKMAewnZq0hQACCCCAAAIIIIAAAiVS4LsdGTJxTf7BX8+DP+gaHPz80gxZeyTTczGPEUAAAQQQQAABBBBAAAEEEEAAgUIVIABcqLw0jgACCCCAAAIIIIAAAk4XWOoa+Tt9S2BB3JQMkTdWZ0hiUmDbO92O/iOAAAIIIIAAAggggAACCCCAQPAFCAAH35w9IoAAAgj8P3v3ASdZVSYK/Kvunp6cB4YZZghDzggqRhAwhzViWPN7hlVXkbfosromUBd117zr6lv1+UwoZl1hFRFRYFEUlpyRMAwMTM6hu15/d181PT3dMx2qu/pW/8/v19NVt+499zv/c+tWT333nEuAAAECBAiURGD9tmp8pWva5+GUnDL6y8OsYzj7ty0BAgQIECBAgAABAgQIECAwvgQkgMdXf2stAQIECBAgQIAAAQKDEPjZn6u7vefvQKq7c23EH7tGEisECBAgQIAAAQIECBAgQIAAgZEWaBvpHaifAAECBAgQIECAAAECZRTorFbjsmX1S9peuqwzjt+ztYwUYiZAgEDMmTOntAptbY98/TVz5szStqORgbe2PvL5NXXq1Jg8eXIjwynlviuVSnfcEydOLPV7qrshDXyQx2SZz0sNpIsJEyZ0737WrFndjz0YuEDPc+K0adNiypQpA9/YmoVAz3PipEmToudndZmIOjuHN1tUmdoq1vIJPPIXcPliFzEBAgQIECBAgAABAgRGTOC21REbttev+ptWRmzpqMbE1ke+AK5f7WoiQIDAyApUuy6KaZbSTG0ZrT7pbdb7+WjF0Sz7ST+Gw+tNhkP363ns9Xw89BrH35Y93RyLQ+v/ngngMhv2PBaGJmErAiMnIAE8crZqJkCAAAECBAgQIECgxAJ3r69vsmN7V3X3b4jYf0aJUYROgMC4FVi1alVp2z579uyojdZas2ZNdHR03ZxdGZRAjvqtjRrcsGFDbNq0aVDbWzkKvxz5m2Xr1q2Rx6IyeIG99tqr2ChH3ZX5vDT4ltdvixw53fOcaATj4G1z1G/Pc+LmzZsHX8k436K9vT3mzp1bKGzZsiXWru26Z04JS0tLixHgJey38RKyewCPl57WTgIECBAgQIAAAQIEBiWwbuugVh/QyiNR54B2bCUCBAgQIECAAAECBAgQIEBg3AhIAI+brtZQAgQIECBAgAABAgQGIzASMzW3mP15MF1gXQIECBAgQIAAAQIECBAgQGAIAhLAQ0CzCQECBAgQIECAAAECzS8w679naaxrQ2ePQJ11DVBlBAgQIECAAAECBAgQIECAQOkFJIBL34UaQIAAAQIECBAgQIDASAgcPKu+w3WnTYhYMHUkIlUnAQIECBAgQIAAAQIECBAgQOARAQngRyw8IkCAAAECBAgQIECAQLfAwqmVmD+5++mwHxw7rxItlfomlYcdlAoIECBAgAABAgQIECBAgACBphOQAG66LtUgAgQIECBAgAABAgTqJfCMfeqTsM1anrqoPnXVq23qIUCAAAECBAgQIECAAAECBJpTQAK4OftVqwgQIECAAAECBAgQqIPAkxdUYuGU4Vf0xK569pkuATx8STUQIECAAAECBAgQIECAAAECuxOQAN6dkNcJECBAgAABAgQIEBi3Aq0tlXjbUS0xuXXoBIunRbzyYMnfoQvakgABAgQIECBAgAABAgQIEBiMgATwYLSsS4AAAQIECBAgQIDAuBNY0HUv4Hce0xLT2gbf9Ez+5rYTWyWAB69nCwIECBAgQIAAAQIECBAgQGAoAhLAQ1GzDQECBAgQIECAAAEC40rgoFmVeP9jWuLQWQNrdqZ7c/ro9xzfErMnSv4OTM1aBAgQIECAAAECBAgQIECAQD0EhnANez12qw4CBAgQIECAAAECBAiUS2De5Eq8+7jWuG5FNS69v7Prd8TWzh3bMKM94th5lXjqokosmibxu6OOZwQIECBAgAABAgQIECBAgMBoCEgAj4ayfRAgQIAAAQIECBAg0DQCR82txFFzW2NbZzXWxdTY2joxcmqlCdvWx6zWrVGpSPw2TWdrCAECBAgQIECAAAECBAgQKKGABHAJO03IBAgQIECAAAECBAg0XmBCSyX2nd4a06ZNKoJZuXJjbNki+dv4nhEBAQIECBAgQIAAAQIECBAY3wLuATy++1/rCRAgQIAAAQIECBAgQIAAAQIECBAgQIAAAQIECBBoIgEJ4CbqTE0hQIAAAQIECBAgQIAAAQIECBAgQIAAAQIECBAgQGB8C0gAj+/+13oCBAgQIECAAAECBAgQIECAAAECBAgQIECAAAECBJpIQAK4iTpTUwgQIECAAAECBAgQIECAAAECBAgQIECAAAECBAgQGN8CEsDju/+1ngABAgQIECBAgAABAgQIECBAgAABAgQIECBAgACBJhKQAG6iztQUAgQIECBAgAABAgQIECBAgAABAgQIECBAgAABAgTGt4AE8Pjuf60nQIAAAQIECBAgQIAAAQIECBAgQIAAAQIECBAgQKCJBCSAm6gzNYUAAQIECBAgQIAAAQIECBAgQIAAAQIECBAgQIAAgfEtIAE8vvtf6wkQIECAAAECBAgQIECAAAECBAgQIECAAAECBAgQaCIBCeAm6kxNIUCAAAECBAgQIECAAAECBAgQIECAAAECBAgQIEBgfAtIAI/v/td6AgQIECBAgAABAgQIECBAgAABAgQIECBAgAABAgSaSEACuIk6U1MIECBAgAABAgQIECBAgAABAgQIECBAgAABAgQIEBjfAm3ju/laT4AAgeYTuGVVNf70UDVuWt0ZKzYvjW2d1Zg6oRJ7T6nGMfMq8eg9KzF7YqX5Gq5FBAgQIECAAAECBAgQIECAAAECBAgQIECAQEgAOwgIECDQJAJ3rKnGd27vjNvX7NygNVuqsWZLxI1dyeHv3l6Npy6qxF/sX4nJbRLBO2tZQoAAAQIECBAgQIAAAQIECBAgQIAAAQIEyisgAVzevhM5AQIEugUuvq8zvnVrNTq7l/T/oKMa8R/3VuO/VlTj9KNbYv4USeD+tbxCgAABAgQIECBAgAABAgQIECBAgAABAgTKJeAewOXqL9ESIEBgJ4Ff3tsZ3xhg8rfnxg9sjPjoH3Oa6K6MsEKAAAECBAgQIECAAAECBAgQIECAAAECBAg0hYAEcFN0o0YQIDBeBW7umtL5vNuGnsBdty3is9d2xvau+wQrBAgQIECAAAECBAgQIECAAAECBAgQIECAQPkFJIDL34daQIDAOBXorFbjm7d2xnBTt/euj7hk6XBrGaedoNkECBAgQIAAAQIECBAgQIAAAQIECBAgQGCMCUgAj7EOEQ4BAgQGKvDHhyKWbhjo2rte76d/7rp/cFdCWSFAgAABAgQIECBAgAABAgQIECBAgAABAgTKLSABXO7+Ez0BAuNY4Krl9UvY5lTQt64ex5iaToAAAQIECBAgQIAAAQIECBAgQIAAAQIEmkRAArhJOlIzCBAYfwI3rKxfAjj1rq9zfeOvR7SYAAECBAgQIECAAAECBAgQIECAAAECBAg0XkACuPF9IAICBAgMWmD9tmps3D7ozXa5wfKN9U0o73JnXiRAgAABAgQIECBAgAABAgQIECBAgAABAgRGREACeERYVUqAAIGRFdjaUf/6t3TWv041EiBAgAABAgQIECBAgAABAgQIECBAgAABAqMrIAE8ut72RoAAgboITGqtSzU7VDK5tbLDc08IECBAgAABAgQIECBAgAABAgQIECBAgACB8glIAJevz0RMgACBmDKhEjPa6wuxYGp961MbAQIECBAgQIAAAQIECBAgQIAAAQIECBAgMPoCEsCjb26PBAgQqIvA0XPrO2L3qDrXV5dGqoQAAQIECBAgQIAAAQIECBAgQIAAAQIECBAYlIAE8KC4rEyAAIGxI/DYPeuXAJ43KWL/6WOnbSIhQIAAAQIECBAgQIAAAQIECBAgQIAAAQIEhiYgATw0N1sRIECg4QJHdo3YPWhmfcJ44ZJKVCr1SyjXJyq1ECBAgAABAgQIECBAgAABAgQIECBAgAABAoMVkAAerJj1CRAgMIYEXnlwS0wY5pn88NkRj5sv+TuGulUoBAgQIECAAAECBAgQIECAAAECBAgQIEBgyALDTBsMeb82JECAAIE6COwzvRJvOLwlhpq+nT854i1Hdm1v9G8dekMVBAgQIECAAAECBAgQIECAAAECBAgQIECg8QISwI3vAxEQIEBgWAKP6boX8DuObolJrYOr5pBZEe85viWmThhq+nhw+7M2AQIECBAgQIAAAQIECBAgQIAAAQIECBAgMPICbSO/C3sgQIAAgZEWOGZeJc5+bEv84M5q/OeD1V3ubvqEiL/YvxJPWViJ1hbJ311iDePF1Zs7Ysv2akyIzmHUYlMCBAgQIECAAAECBAgQIECAAAECBAgQIDA4AQngwXlZmwABAmNWYN7kSrzpiEq8aEk1rn64Gjevjli9rS22dlS7RvlGzJ/YEcd2JYqPmBPR3irxW++O7KxW4/ddyfc/PlSN61dGbOlY1r2LTLofPbcSJ3Tda/nIrt8KAQIECBAgQIAAAQIECBAgQIAAAQIECBAYKQEJ4JGSVS8BAgQaJJCJ4KctrsQz92uNPffcs4hiy5YtsXJlV1ZSGRGB61dU41u3dcYDG/uuft22iMseqBY/B82MeNUhLbF4mkRw31qWEiBAgAABAgQIECBAgAABAgQIECBAgMBwBNwDeDh6tiVAgACBcS/w87s741P/1X/ytzfQbWsiPnxVZ1y1fNdTdffeznMCBAgQIECAAAECBAgQIECAAAECBAgQIDAQAQnggShZhwABAgQI9CHwH/d0xvfuqMZgU7nbum4L/IXrO+O6rpHDCgECBAgQIECAAAECBAgQIECAAAECBAgQqKeABHA9NdVFgAABAuNG4NbV1fju7UNP4OaWmQReuXnodYwbbA0lQIAAAQIECBAgQIAAAQIECBAgQIAAgQELSAAPmMqKBAgQIEDgvwWq1Wqc13XP3+Gmbjd3RPzgzuHWolcIECBAgAABAgQIECBAgAABAgQIECBAgMAjAhLAj1h4RIAAAQIEBiRw46qIP68b0Kq7XemKB6qxaosk8G6hrECAAAECBAgQIECAAAECBAgQIECAAAECAxKQAB4Qk5UIECBAgMAjAn96qH4J26zp6jrW90iUHhEgQIAAAQIECBAgQIAAAQIECBAgQIDAeBRoG4+N1mYCBAgQIDAcgZtW1S8BnHFkfacsGk5EtiXQOIFtndW4cWXEtSuqsXzLqti4PaK9tRKz2jri8NkRx8yrxIz2SuMCtGcCBAgQIECAAAECBAgQIECAAAEC40xAAnicdbjmEiBAgMDwBR7eNPw6etbw8OaezzwmUA6Bjq7E7yX3V+Mnd1Vj3bZazN0PigVXPhjRUqnGUxZW4i/2lwiuKflNgAABAgQIECBAgAABAgQIECBAYCQFJIBHUlfdBAgQINCUAtvrOwA4tnc2JZNGNbHA2q3V+OfrOuO2NbtvZFeeOC5eWo0/LK/GXx/VEgfNMhp492rWIECAAAECBAgQIECAAAECBAgQIDB0AfcAHrqdLQkQIEBgnApMrfPlU1MnjFNIzS6lwLqu5O9HrhpY8rdnA3OU8Mev7owbVtb5CoqeO/GYAAECBAgQIECAAAECBAgQIECAAIGQAHYQECBAgACBQQosmjbIDXaz+qKpRkTuhsjLY0Sgs9o18vf6znhoiNOWd3Tlfr/Qtf3yjZLAY6RLhUGAAAECBAgQIECAAAECBAgQINCEAhLATdipmkSAAAECIytwzNz6JmyPmVff+ka29WofzwK/W1aNW1cPT2Dj9ojzbjfv+fAUbU2AAAECBAgQIECAAAECBAgQIECgfwEJ4P5tvEKAAAECBPoUeMz8SrTWKWc7sz3isNl97sZCAmNKoKPrZr4/vLM+I3eveTjizrX1qWtMIQmGAAECBAgQIECAAAECBAgQIECAwBgQqPNdDMdAi3qFsGXLlvje974XV111VaxatSoOOuigOPbYY+OZz3xmtLa29lp7908vuuiiuOSSS+K+++6LBQsWxFFHHRUnn3xy8bi/rW+++eY4//zz4+67746pU6cW25xyyimxZMmS/jaxnAABAgTGsMDcSZU4ee9KXHTf8BNYL1xSibaWOmWTx7CZ0MovcOuaiDVb69eO3z9YjSUzHPv1E1UTAQIECBAgQIAAAQIECBAgQIAAgf8WaOoE8OrVq+Otb31r3HvvvUVr58yZExdeeGHxc/nll8cHPvCBaG/vGno1gLJ9+/Y466yz4sorryzWnj59etx5553xu9/9Lr71rW/Fxz/+8Tj88MN3qimTz5/5zGeK5dOmTYutW7fGn/70p/jud78b5557bhx33HE7bWMBAQIECIx9gRfsX4nrVlTjwU1Dj/XwrpG/T1ogATZ0QVuOpsC1Xcd7PUvW9/KD6lmjuggQIECAAAECBAgQIECAAAECBAgQSIGmngL6nHPOKZK/J5xwQvzsZz+LH//4x3HeeefFAQccEJdeeml89rOfHfBR8MUvfrFI/i5cuDA+8pGPxE9+8pP4/ve/H69+9atjzZo1cfrpp8eKFSt2qO+6664r9pFJ5tzm5z//eZF8fsc73hGbNm2KM888Mx544IEdtvGEAAECBMohMGVCJU4/piWmTxhavHtPjXjrkS3RUpEAHpqgrUZbYNmG+iaAH9wYkdNKKwQIECBAgAABAgQIECBAgAABAgQI1FegaRPAN954Y/z+97+PyZMnx4c//OGYOXNmIbf33nvHJz/5yWL65wsuuCDWrVu3W9EctZvJ4yyvf/3r48QTT4y2trbYY4894k1velMsXrw4Nm/e3D06uFbh1772tahWq/GqV72q2KbS9SX/hAkT4rTTTouXvOQlsW3btvjRj35UW91vAgQIECiZwF5TKvG+R7fE4mmDC/zouRHvOb4lMomsECiLwKbt9Y00U79bOutbp9oIECBAgAABAgQIECBAgAABAgQIEGjiEcB5n94sJ510UkyaNKl4XPsnp4J+7GMfW0zHnEng3ZW8d3AmfY8//vh46lOfutPq+VqWm266qfu1jRs3FgnoXPCMZzyje3ntQW1ZjkzO6aUVAgQIECinwLzJ/50E/suDKrsdDTx/csRbukb9vvOY1pjcJvlbzh4fv1G3t9a/7e1Neyli/a3USIAAAQIECBAgQIAAAQIECBAgQGCgAk17D+AbbrihMMjpn/sqmQC+4oor4tprr42XvvSlfa3SvWz+/Pnx93//993Pez+4/fbbi0VHHHFE90uZDM7Rvzk6OKeN7l0OPfTQyPsI5/TR99xzTyxZsqT3Kp4TIECAQEkE2loq8dTFlThlUTVuXR1xw8pqrItJsWV7NSZ1Jc3mtG2Jo+dWYt/pkr4l6VJh9iGwZ9fFDjdE/aZsnj0xIt87CgECBAgQIECAAAECBAgQIECAAAEC9RVo2gTw0qVLC6lZs2b1KVZbfu+99/b5+kAW3nffffHTn/60mPp5r732iic84Qndm+1u/7lixpBTUGcM/SWAV69eXSSIuyvu8SCnlF6wYEGPJaP3MKeyLlNpbX1k2FJLS0sxFXeZ4s++rhX2NYnR+d3TPqd+7/l8dCIY+l7yWK+VjLtsx07P+NM+L6opQzlqz4j8mTeva57nrpKzPOS5vEylp32eP8t27NSsy3jc9/y8Gmv2R+/REb9euq3GO+zfR80bW8dWnmdqpYx/K/R835bt86rnZ2sZ37e97Ts7zW1eey/5TYAAAQIECBAgQIAAAQIECDRG4JFvuhqz/xHb64YNG4q6a4ne3juaMWNGsai2Xu/Xd/X8lltuiQ9+8IORCeAsRx11VHz0ox+NWp25rFZvf/vPdWrr19bNZb3L5ZdfHmeccUbvxcXz9vb2uO666/p8bSQX5pdc8+bNG8ldjGjdU6dOjfwpaymzfU7H3ntK9jL1w+zZs8sU7g6x5vmizMdO7T7uOzSqJE8yEVNm+5ytIn/KWDKRVGb7KVOmRP6MlfKUWZ3xxeuXxeauke31KKceNKurf7rmRR+DxedV4zql7J9Xtb/vGydozwQIECBAgAABAgQIECBAgACBJr0HcF51v3nz5qJ/+/vSetq0acXrW7ZsGfRxcMcdd8SmTZsi7yWc5e67747LLrtsh9FpeQ/gLP3tP1+rxVCLNZcpBAgQIECAAIGxKDCprSVefFh9LgY4eM6ELS1KFQAAQABJREFUeMzCSWOxmWIiQIAAAQIECBAgQIAAAQIECBAgUHqBphwBnCNUJ0+eXCRp+0vw1pbnKIPBlmc961nx7Gc/u9js1ltvjbPPPjvOPffcIgmcI4Gz1EaYbt26tXje1z+1GCZO7LoJXj9l0aJF8fznP7/PV3NKzlqiuc8V6rwwTXM0VU7DmgnwMpWcRrPmnH2SU7KWqeRIpNr0gqPZ5/Uwyrhro37TfVfviXrsr9515DmiNi1oHvdlmYY4HfL9mu/bLB0dHVE75xQLSvBPnuNqUw/nhTJlm1KzNnKz50VJJWAvQsxjvvb5mMdNHj9lKrVzZtk/r7Zt2xb5M5bKs/ZrjYvuaIkHNw59itvWrrsavO7ISWPubwmfV4090mrnzLJ/Xo3mObNm1ties3cCBAgQIECAAAECBAgQIEBgLAo0ZQI4oXPKx7y3bt5jt69SW15L1Pa1Tn/LMqlSKwcffHB85CMfide+9rXx29/+Nm644YY44ogjuqecXLt2bW3VnX4PJIajjz46Pv7xj++0bW3BsmXLag9H/Hd+oV5LAK9Zs2bE91fPHWQSrJYAzi/m1q9fX8/qR7yuTILVEsBls88kUi0BnMnfssWf0z7XEsB53JTp4oG88KGWAM64y2af02jWEsA5VX7ZLh6ofTGfyYyy2ednYy0BnBc+lO2in9r5PhPAZbPP82Ut/rzwYSx+Xr39qIgPXxWxeYjXBfzlwZXYq21jV9+M+MfnoHaQ55syf17lbUfK+nmVf+PUzpll/LzKGX96fl6N1gVXNbNBHehWJkCAAAECBAgQIECAAAECBMaFQEuztrJ2z79akrV3O2uJ2Xrc03PfffeNJUuWFLvIEcFZdrf/XKeeMWR9CgECBAgQIEBgpAUWTq3E3x7XErP7n8CkzxBauq6fe+0hlTh576b987PPdltIgAABAgQIECBAgAABAgQIECBAYLQFmvYbuD333LOwvPPOO/s0rS0/7LDD+ny958Ic1fuZz3wmzjvvvJ6Ld3hcu+q/NvKitv8chdzX9I05ImnlypXFqM6DDjpoh7o8IUCAAAECBAiMZYF9p1fiA49piScvqMQj86L0H/EBMyPec3xLnCT52z+SVwgQIECAAAECBAgQIECAAAECBAjUSaBpE8CnnnpqQXTRRRftRJX3Y7z44ouL5ccee+xOr/dekFMwfu9734tvfOMbfU7/msncO+64o9gsp4TOsnDhwjj00EOLqRuvvPLKYlnPf379618X91TMdUzf1lPGYwIECBAgQKAMAjPaK/H6w1rio49riRcuqcSSGRGT2/47HdzW9RfmXlMiTtm7Eu96VEu89/jWrtcHkiouQ8vFSIAAAQIECBAgQIAAAQIECBAgQGBsCzTtPYAf97jHxX777Re33XZbXHDBBfGsZz2ruye++c1vxooVKyKnbj7hhBO6l+eDyy67LDZu3BgHHnhg7L///sVrRx11VOyxxx7x0EMPxb/+67/GW9/61u77seY9vj72sY9F/s71eo7mfcUrXhEf+MAH4qtf/Wocc8wxkfcHy7J8+fL49re/XTw+7bTTit/+IUCAAAECBAiUUWD+lEo8b7/8iZg7d2605X3rK5V44IEHIu/DrBAgQIAAgfEikN8L5MXjV111Vaxatar4fiAvOn/mM58Zra2tg2a4+eab4/zzz4+77747pk6dWnzncMopp3TfgqqvCnO/P/nJT+KWW26JpUuXxl577RX5/cjznve87nvF97WdZQQIECBAgAABAgQINJdA0yaAK11fPL7xjW+M97///fHRj340rrjiiuI/X9ddd13xOKdsfve73x25Xs+SUz0vW7as2LaWAG5vb48PfehD8fa3vz2+853vRI4qfvrTn14kgX/zm9/EfffdFzNnzoz3ve993YnhrPOkk06KnGL6pptuije84Q1x8sknFyOIc/tMQD/xiU+M/M+bQoAAAQIECBBoFoFM/ioECBAgQGC8Caxevbq4WDxvA5Vlzpw5ceGFFxY/l19+eXFxeH63MNCSieT8fiLLtGnTYuvWrfGnP/0pvvvd78a5554bxx133E5V5e2r8nuJvHg9v+vIC7Py9le5/7ww/nOf+1xMnDhxp+0sIECAAAECBAgQIECg+QSadgro7KoTTzwxPvWpTxVXvOaUy1/60peK5O9+XSOD//Ef/zGOPvroAfdoju794he/GIcffniRvM0RvDmSOJPFmQz++te/HgsWLNihvrzCN/+D9ZznPKf4D1iunwnk/I/hS17ykvjgBz+4Q8J4h409IUCAAAECBAgQIECAAAECBEohcM4550Qmf3OWsZ/97Gfx4x//OM4777w44IAD4tJLL43PfvazA25HXrie62fC+CMf+Uj8/Oc/LxLJ73jHO2LTpk1x5plnFjNt9Kxw7dq1ccYZZxTfPbzsZS8r9v/DH/6wuJVVzn6WF6Z/4Qtf6LmJxwQIECBAgAABAgQINLFA044ArvXZox71qGLKpBxxm/8Z23PPPYuEcEtL37nvvJq2v3LIIYcUSeCcUumee+4ppmDaZ599iv+U9bdNXl171llnFf9By/sE51SIixcvLrbtbxvLCRAgQIAAAQIECBAgQIAAgXII3HjjjfH73/8+Jk+eHB/+8Idj0qRJReB77713fPKTn4wXvehFxQjcN7/5zd23htpVy772ta8V3x286lWvKi5sz3VzFrO8hdT9999fTDP9ox/9KP7qr/6qu5rvf//7RXI4E9Bve9vbumc7y+Rvrvd3f/d38Ytf/KKY2Wwo01F378gDAgQIECBAgAABAgRKIdB3FrQUoQ8uyJz6KO+9s3DhwmGPup09e3ZxT9+8T/BAp3Bqa2uLTCAfeuihkr+D6zprEyBAgAABAgQIECBAgACBMStwySWXFLHlbaBqyd9asDkV9GMf+9hiCuechnl3ZePGjUUyOdd7xjOesdPqtWU5ynj79u3F65s3by6Swpkkfu9739ud/K1t/IQnPCFOP/30yBHE27Ztqy32mwABAgQIECBAgACBJhYYNwngJu5DTSNAgAABAgQIECBAgAABAgQaJJD33s2So2/7KpkAznLttdf29fIOy3Kq5trMYXkBe++SF5VPnz491qxZU8xMlq/fdtttkVNAH3HEEZEXrPcuOQNa3obqmc985k4J6t7rek6AAAECBAgQIECAQHMINP0U0M3RTVpBgAABAgQIECBAgAABAgQIjEWBpUuXFmHNmjWrz/Bqy/O2VLsru6srt8/61q1bV9zmasmSJfHwww8X1eYsZZk8znsGX3XVVXHrrbfGokWLisT0C17wgt3Ohpa3uvrtb3/bZ4g5q1kmkMtaek57nVN1d3Z2lrUpDYu75wx4+bhSqTQslrLuuOdxmO+pKVOmlLUpYyLuvLiF4dC6ouexmOfE/OxQBieQs27USt4Csr/bTdbW8XtngZ7HYZnPid4/O/etJWNHQAJ47PSFSAgQIECAAAECBAgQIECAAIGSCWzYsKGIuJbo7R3+jBkzikW19Xq/3vN5bZ3+6sp1e9e3fPnyooqpU6fGOeecE7/85S+L5Fx+GZ1J3csvvzxymupzzz13l8mS66+/Ps4+++ye4XQ/zoTfy172su7nZX6QI6iV4QlIug3PL7fO91TPpPrwaxx/NeQ5bubMmeOv4XVuce0zpc7VjqvqnBOH392ZRM+fMpbaLTnKGLuYm1/AFNDN38daSIAAAQIECBAgQIAAAQIECIyAQI4kzXvwZukvsTht2rTi9S1bthS/d/VP3gM4S3915Wu1+mr7feihh3JxnH/++fG73/0u3vWud8WFF15YJII/9rGPxdy5c+Pqq6+OL33pS8V6/iFAgAABAgQIECBAoPkFjABu/j7WQgIECBAgQIAAAQIECBAgQGAEBHIEWk6fuWnTpugvwVtbPpDRfjmKN8vWrVv7jbZWX22kzLZt24p1M3n83ve+d4epmp/whCcUo3rf9ra3xQ9+8IN4xSteEfPnz++z7sMPP7zYvq8Xc5rGvO9wWUuOzqpN15nTZ5sCevA9mcfbpEmTig3zWKsdd4Ovafxuke+j2gUc+R7P84YyeIEcsZpTkOf7ON/PyuAF8rMmp9zNkveQN4Xt4A2dEwdv1nuLnufE/NumdmFb7/XK8NxsBGXopfEZowTw+Ox3rSZAgAABAgQIECBAgAABAgTqIDBv3rzifrz9JSJqy2vJ3V3tMuvKkl/I91d617fHHnsUq+ao4b7u03v00UdH3h/49ttvL376SwDvt99+kT/9lWXLlvX30phfnl/U1xLAmXTr6OgY8zGPtQAz4VZLAEteDq138hisJYBzytDaiP+h1TZ+t6pNWZwJYIZDOw7yvVxLAOc50UUxg3fMC8Bq58SyJy8H3/r6bJEXxjXDOdF09PU5HtQyMgKmgB4ZV7USIECAAAECBAgQIECAAAEC40CglrStJWZ7N7mWzJ09e3bvl3Z6vru6coPe9dUSwAsWLNipvtqCvffeu3j4wAMP1Bb5TYAAAQIECBAgQIBAEwtIADdx52oaAQIECBAgQIAAAQIECBAgMLICe+65Z7GDO++8s88d1ZYfdthhfb7ec2GtrnvvvbfPKXZzGuaVK1dGjjY56KCDik17btPfyNbVq1cX6y5ZsqTn7jwmQIAAAQIECBAgQKBJBSSAm7RjNYsAAQIECIw3gQ3bqvGH5dU474Z18eWrV8e3r18XVz7YdV+ordXxRqG9BAgQIECAwCgKnHrqqcXeLrroop32mtNqXnzxxcXyY489dqfXey9YuHBhHHroobF+/fq48sore78cv/71r4vpi3OdvK9tliOPPDIyCZzTeN5www07bZMjk3P657zX3kCS0DtVYAEBAgQIECBAgAABAqUTkAAuXZcJmAABAgQIEOgpcNfaanzqmo44/bed8YXrO+Mb162P7924vuv3uvjiDdV45+864xNXd8StqyWCe7p5TIAAAQIECNRH4HGPe1xx79zbbrstLrjggh0q/eY3vxkrVqyIfffdN0444YQdXrvsssvil7/8Zdx11107LH/FK15RPP/qV78aPaeVXr58eXz7298uXjvttNO6t8n7iv7lX/5l8fxDH/pQsb/aizki+POf/3xs2LCh2H/tfoW11/0mQIAAAQIECBAgQKA5Bdqas1laRYAAAQIECDS7wPbOanz7tmr8eumuE7v56k2r8qczHr9XJV57SCXaWyvNzqN9BAgQIECAwCgJVCqVeOMb3xjvf//746Mf/WhcccUVxfTM1113XfE4E7Tvfve7I9frWT7zmc/EsmXLim3333//7pdOOumkYqTuTTfdFG94wxvi5JNPju3bt0eOMM5k8hOf+MQ45ZRTutfPB8997nPjkksuiWuuuSZe97rXFevkPYEvv/zyuPHGG+OAAw6I973vfTts4wkBAgQIECBAgAABAs0rIAHcvH2rZQQIECBAoGkFtnZ0jfr9r8645b9vZzfgdl7xQDWWbajGmY9qiSltO34JO+BKrEiAAAECBAgQ6CVw4oknxqc+9akiAZzTNOdPlv322y/OOOOMOProo3tt0f/TnKr5c5/7XFHfL37xi8hRxFly+Ute8pJ485vfXNwDuGcNEydOjE9/+tPx5S9/OX74wx/Gv//7vxcvT58+PTKh/M53vjOmTZvWcxOPCRAgQIAAAQIECBBoYgEJ4CbuXE0jQIAAAQLNKvDlm6qDTv7WLP68LuKLXVNFn35MS7T0GolTW8dvAgQIECBAgMBgBR71qEfF+eefX4zSvffee4v78u611147JWtr9X73u9+tPdzpdyZ0zzrrrDjzzDPjjjvuiGq1GosXL46pU6futG5tQSaI3/SmNxUjipcuXVpM+3zQQQf1u//adn4TIECAAAECBAgQINB8AhLAzdenWkSAAAECBJpa4IoHOuMPy3c97fPuAK5bGcXU0acuMgp4d1ZeJ0CAAAECBAYnMHfu3MifepS2trY45JBDBlVVTjW9aNGiQW1jZQIECBAgQIAAAQIEmkugpbmaozUECBAgQIBAMwvkfX9/cOfwkr81n5/cVY3N2+tTV61OvwkQIECAAAECBAgQIECAAAECBAgQINBoAQngRveA/RMgQIAAAQIDFrhxVcSKzQNefZcrrtsWcc3DEsC7RPIiAQIECBAgQIAAAQIECBAgQIAAAQKlE5AALl2XCZgAAQIECIxfgWseqm/C9uqHx6+llhMgQIAAAQIECBAgQIAAAQIECBAg0JwCEsDN2a9aRYAAAQIEmlLgz+vqmwC+u871NSW6RhEgQIAAAQIECBAgQIAAAQIECBAgUCoBCeBSdZdgCRAgQIDA+BbIaZvrWdZtrWdt6iJAgAABAgQIECBAgAABAgQIECBAgEDjBSSAG98HIiBAgAABAgQGKNBSGeCKA1yt3vUNcLdWI0CAAAECBAgQIECAAAECBAgQIECAwIgJSACPGK2KCRAgQIAAgXoLzJ5Y3xrrXV99o1MbAQIECBAgQIAAAQIECBAgQIAAAQIEBi8gATx4M1sQIECAAAECDRI4eGZ9hwAfNKu+9TWIxW4JECBAgAABAgQIECBAgAABAgQIECDQLSAB3E3hAQECBAgQIDDWBR61R30TtsfVub6x7ic+AgQIECBAgAABAgQIECBAgAABAgSaX0ACuPn7WAsJECBAgEDTCOw/oxIHzqxPc/aeGnHY7PrUpRYCBAgQIECAAAECBAgQIECAAAECBAiMFQEJ4LHSE+IgQIAAAQIEBiTw0gNboh7jgF/WVU9LpR41DShsKxEgQIAAAQIECBAgQIAAAQIECBAgQGBUBCSAR4XZTggQIECAAIF6CRzYdR/glxwwvMTtc/atxJFzh1dHvdqjHgIECBAgQIAAAQIECBAgQIAAAQIECNRTQAK4nprqIkCAAAECBEZF4Fn7tsSzu5K4Qymn7F2JFy0Z2rZD2Z9tCBAgQIAAAQIECBAgQIAAAQIECBAgMJoCbaO5M/siQIAAAQIECNRL4CUHtMTiaZ3xrVursW7b7mud0vVXz0sPrMSJC13/tnstaxAgQIAAAQIECBAgQIAAAQIECBAgUFYBCeCy9py4CRAgQIAAgThhfkscM7caFy+txu8frMY963dG2XtqxGP2rMRTF1diSpuRvzsLWUKAAAECBAgQIECAAAECBAgQIECAQDMJSAA3U29qCwECBAgQGIcCk7qSujkd9LP3jVi7tRqb22fHls6Iia0R7ZtXxayJkr7j8LDQZAIECBAgQIAAAQIECBAgQIAAAQLjVkACeNx2vYYTIECAAIHmE5jRXokD92yP1tbW6OzsjAcflPxtvl7WIgIECBAgQIAAAQIECBAgQIAAAQIEdiXgJni70vEaAQIECBAgQIAAAQIECBAgQIAAAQIECBAgQIAAAQIESiQgAVyizhIqAQIECBAgQIAAAQIECBAgQIAAAQIECBAgQIAAAQIEdiUgAbwrHa8RIECAAAECBAgQIECAAAECBAgQIECAAAECBAgQIECgRAISwCXqLKESIECAAAECBAgQIECAAAECBAgQIECAAAECBAgQIEBgVwISwLvS8RoBAgQIECBAgAABAgQIECBAgAABAgQIECBAgAABAgRKJCABXKLOEioBAgQIECBAgAABAgQIECBAgAABAgQIECBAgAABAgR2JSABvCsdrxEgQIAAAQIECBAgQIAAAQIECBAgQIAAAQIECBAgQKBEAhLAJeosoRIgQIAAAQIECBAgQIAAAQIECBAgQIAAAQIECBAgQGBXAhLAu9LxGgECBAgQIECAAAECBAgQIECAAAECBAgQIECAAAECBEokIAFcos4SKgECBAgQIECAAAECBAgQIECAAAECBAgQIECAAAECBHYlIAG8Kx2vESBAgAABAgQIECBAgAABAgQIECBAgAABAgQIECBAoEQCEsAl6iyhEiBAgAABAgQIECBAgAABAgQIECBAgAABAgQIECBAYFcCEsC70vEaAQIECBAgQIAAAQIECBAgQIAAAQIECBAgQIAAAQIESiQgAVyizhIqAQIECBAgQIAAAQIECBAgQIAAAQIECBAgQIAAAQIEdiUgAbwrHa8RIECAAAECBAgQIECAAAECBAgQIECAAAECBAgQIECgRAJtJYpVqASGJPDgxmrcu2JbbFq6NqrViEmVbbGwvRqLplWGVJ+NCBAgQIAAAQIECBAgQIAAAQIECBAgQIAAAQIECIxVAQngsdoz4hqWQEdnNX67rBoX3VeN+zdkVVv+/88j1c6bFPGUvSvx1EWVaG+VDH5ExiMCBAgQIECAAAECBAgQIECAAAECBAgQIECAAIGyCkgAl7XnxN2vwNIN1fiX6zpj2cZ+VyleeHhzxPfuqMavupLEbz6iJQ6eJQm8azGvEiBAgAABAgQIECBAgAABAgQIECBAgAABAgQIjHUB9wAe6z0kvkEJ3LSyGh+5avfJ356VruoaHPyJqzvjPx/o7LnYYwIECBAgQIAAAQIECBAgQIAAAQIECBAgQIAAAQKlE5AALl2XCbg/gQe67vX7+a6Rv5s7+luj/+UdXfcG/vJN1bh1ddcDhQABAgQIECBAgAABAgQIECBAgAABAgQIECBAgEBJBSSAS9pxwt5RoFqtxpdu6IxNQ0j+1mrKJPAXu+rYlg8UAgQIECBAgAABAgQIECBAgAABAgQIECBAgAABAiUUkAAuYacJeWeBPyyvxp/X7bx8sEtyOuhfdt0TWCFAgAABAgQIECBAgAABAgQIECBAgAABAgQIECBQRgEJ4DL2mph3Erjk/volbX9Tx7p2CtQCAgQIECBAgAABAgQIECBAgAABAgQIECBAgAABAiMoIAE8griqHh2Bjdu67t27qn77emhTxNL19Uso1y8yNREgQIAAAQIECBAgQIAAAQIECBAgQIAAAQIECBDYtYAE8K59vFoCgbvXR3TWOc671kkA15lUdQQIECBAgAABAgQIECBAgAABAgQIECBAgAABAqMgIAE8Csh2MbIC67bWP1m7duvIxqx2AgQIECBAgAABAgQIECBAgAABAgQIECBAgAABAiMhIAE8EqrqHFWBSqVS9/3Vv8a6h6hCAgQIECBAgAABAgQIECBAgAABAgQIECBAgAABAjsJSADvRGJB2QRmtdc/4lkT61+nGgkQIECAAAECBAgQIECAAAECBAgQIECAAAECBAiMtIAE8EgLq3/EBfaZHjGhzkfygTONAR7xjrMDAgQIECBAgAABAgQIECBAgAABAgQIECBAgACBugvUOW1W9/hUSGC3AhNbK3H47N2uNuAVFk2N2GOyBPCAwaxIgAABAgQIECBAgAABAgQIECBAgAABAgQIECAwZgQkgMdMVwhkOAJPXVy/Q/mpiyV/h9MXtiVAgAABAgQIECBAgAABAgQIECBAgAABAgQIEGicQP2yZo1rgz0TiCPmVOLIOcOH2Ltr9O+TFkgAD19SDQQIECBAgAABAgQIECBAgAABAgQIECBAgAABAo0QkABuhLp9jojAGw5viTkTh171pNaItx7ZEi0VCeChK9qSAAECBAgQIECAAAECBAgQIECAAAECBAgQIECgkQISwI3Ut++6Csxor8QZxwwtCTylLeL0o1tiwVTJ37p2isoIECBAgAABAgQIECBAgAABAgQIECBAgAABAgRGVUACeFS57WykBfaeVon3P6YljhrEdNBLZkS879Etcchsyd+R7h/1EyBAgAABAgQIECBAgAABAgQIECBAgAABAgQIjKxA17hHhUBzCRQjgY9tjRtXVuOi+zrjhpUR2zp3bGNLV6730FkRT9m7JR69p8TvjjqeESBAgAABAgQIECBAgAABAgQIECBAgAABAgQIlFVAArisPSfu3QocPqcSh89pjS0d1Vi+bWJsbZ0c1WpEe3VL7NG6KSa3SfzuFtEKBAgQIECAAAECBAgQIECAAAECBAgQIECAAAECpRKQAC5Vdwl2KAITWytx8LTWmDVrSrH5unUdsX695O9QLG1DgAABAgQIECBAgAABAgQIECBAgAABAgQIECAwtgXcA3hs94/oCBAgQIAAAQIECBAgQIAAAQIECBAgQIAAAQIECBAgMGABCeABU1mRAAECBAgQIECAAAECBAgQIECAAAECBAgQIECAAAECY1tAAnhs94/oCBAgQIAAAQIECBAgQIAAAQIECBAgQIAAAQIECBAgMGABCeABU1mRAAECBAgQIECAAAECBAgQIECAAAECBAgQIECAAAECY1tAAnhs94/oCBAgQIAAAQIECBAgQIAAAQIECBAgQIAAAQIECBAgMGABCeABU1mRAAECBAgQIECAAAECBAgQIECAAAECBAgQIECAAAECY1tAAnhs94/oCBAgQIAAAQIECBAgQIAAAQIECBAgQIAAAQIECBAgMGABCeABU1mRAAECBAgQIECAAAECBAgQIECAAAECBAgQIECAAAECY1tAAnhs94/oCBAgQIAAAQIECBAgQIAAAQIECBAgQIAAAQIECBAgMGABCeABU1mRAAECBAgQIECAAAECBAgQIECAAAECBAgQIECAAAECY1tAAnhs94/oCBAgQIAAAQIECBAgQIAAAQIECBAgQIAAAQIECBAgMGABCeABU1mRAAECBAgQIECAAAECBAgQIECAAAECBAgQIECAAAECY1tAAnhs94/oCBAgQIAAAQIECBAgQIAAAQIECBAgQIAAAQIECBAgMGABCeABU1mRAAECBAgQIECAAAECBAgQIECAAAECBAgQIECAAAECY1tAAnhs94/oCBAgQIAAAQIECBAgQIAAAQIECBAgQIAAAQIECBAgMGABCeABU1mRAAECBAgQIECAAAECBAgQIECAAAECBAgQIECAAAECY1tAAnhs94/oCBAgQIAAAQIECBAgQIAAAQIECBAgQIAAAQIECBAgMGCBtgGvaUUCBAgQIECAAAECBAgQIECAAIFxKTBr1qzStnvChAndsc+YMSOq1Wr3cw8GJtDW9shXiFOmTImJEycObENrdQu0tDwyDqe9vT3K/J7qblQDH6Qnw6F1QM/3c54TlcEL9DScOnVqTJo0afCVjPMtep4T8zOlrO/nzs7Ocd6Tmj+WBR75620sRyk2AgQIECBAgAABAgQIECBAgACBhgn0/KK2YUHUYceVSiXyRxmcQE+zfNwsx8PgFIa3NsPh+fXe2nHYW2Tgz3sei97LA3fruWZPQ8diT5mBP2Y4cCtrEhiqgATwUOVsR4AAAQIECBAgQIAAAQIECBAYJwIrV64sbUtnz54dra2tRfxr1qyJjo6O0ralUYHnCLfaSMENGzbEpk2bGhVKafebI9HnzZtXxL9ly5bIY1EZvMBee+1VbJTv4zKflwbf8vptMWfOnO5R/KtXrw4jGAdvO23atJg+fXqx4fr162Pz5s2Dr2Scb5EzIcydO7dQSL+1a9eWUiQvopg8eXIpYxd08ws8MvdI87dVCwkQIECAAAECBAgQIECAAAECBAgQIECAAAECBAgQINDUAhLATd29GkeAAAECBAgQIECAAAECBAgQIECAAAECBAgQIECAwHgSkAAeT72trQQIECBAgAABAgQIECBAgAABAgQIECBAgAABAgQINLWABHBTd6/GESBAgAABAgQIECBAgAABAgQIECBAgAABAgQIECAwngQkgMdTb2srAQIECBAgQIAAAQIECBAgQIAAAQIECBAgQIAAAQJNLSAB3NTdq3EECBAgQIAAAQIECBAgQIAAAQIECBAgQIAAAQIECIwngbbx1NhmbOucOXNGrVmVSqXYV/4ezf3Wo4EtLY9c6zB58uRob2+vR7WjVkdra2v3vspmXztusgETJ04s3bHT1vbIaXLmzJlRrVa7+6JMDyZMmFA6+57H/fTp00trn+0o2/u2p/3UqVMjz5tlKrVzvs+r0e+1nufM2bNnj34Aw9ijz6th4NVx02b4vMrzpkKAAAECBAgQIECAAAECBAgQaKTAI5mNRkZh30MWaFQyqlH7HSpUz3jzcc/nQ62zUduVPXbxj96R0zOZUfbjPtXKfuyMXs8Pf0+9rXs/H/4eRq+GssXeO97ez0dPbvh7KnPs2foyx5+xlzX+MsdeO27Kaj/8d70aCBAgQIAAAQIECBAgQIAAgbEiIAE8VnpiiHGsWrVqiFsOfrP58+dHJpTyS63R3O/gI915i56jfjdv3hzr16/feaUxvGTevHlRG9FWNvscbZ0jf7Ns3bo11qxZM4aldw4tR7DVRkOuXbs2tm/fvvNKY3RJxr3nnnsW0WXcZTt2ZsyYEbXRhOvWrSuOnzFK3WdYCxYsKJZ3dHSUzj5Hr+UovCwbNmyITZs2FY/L8k8e93n8l/HzatKkSd2zVKR72T6v5s6d2x3/6tWrS5WEzGO+9nm1ZcuW0n1ezZo1q3u0ftk+r/JvnDz2s5Tx8ypnqZg2bVoRf75n8/gZjVL7nBmNfdkHAQIECBAgQIAAAQIECBAgUC6BR+bFLVfcoiVAgAABAgQIECBAgAABAgQIECBAgAABAgQIECBAgACBXgISwL1APCVAgAABAgQIECBAgAABAgQIECBAgAABAgQIECBAgEBZBSSAy9pz4iZAgAABAgQIECBAgAABAgQIECBAgAABAgQIECBAgEAvAQngXiCeEiBAgAABAgQIECBAgAABAgQIECBAgAABAgQIECBAoKwCEsBl7TlxEyBAgAABAgQIECBAgAABAgQIECBAgAABAgQIECBAoJeABHAvEE8JECBAgAABAgQIECBAgAABAgQIECBAgAABAgQIECBQVgEJ4LL2nLgJECBAgAABAgQIECBAgAABAgQIECBAgAABAgQIECDQS0ACuBeIpwQIECBAgAABAgQIECBAgAABAgQIECBAgAABAgQIECirgARwWXtO3AQIECBAgAABAgQIECBAgAABAgQIECBAgAABAgQIEOglIAHcC8RTAgQIECBAgAABAgQIECBAgAABAgQIECBAgAABAgQIlFVAArisPSduAgQIECBAgAABAgQIECBAgAABAgQIECBAgAABAgQI9BKQAO4F4ikBAgQIECBAgAABAgQIECBAgAABAgQIECBAgAABAgTKKiABXNaeEzcBAgQIECBAgAABAgQIECBAgAABAgQIECBAgAABAgR6CUgA9wLxlAABAgQIECBAgAABAgQIECBAgAABAgQIECBAgAABAmUVkAAua8+JmwABAgQIECBAgAABAgQIECBAgAABAgQIECBAgAABAr0EJIB7gXhKgAABAgQIECBAgAABAgQIECBAgAABAgQIECBAgACBsgpIAJe158RNgAABAgQIECBAgAABAgQIECBAgAABAgQIECBAgACBXgJtvZ57SoAAgboIdHRW45bVEXes2xbrb10ZHdWIKS0dMb+9M46ZV4lpEyp12Y9KCBAgQIAAAQIECBAgQIAAAQIECBAgQIAAAQIEHhGQAH7EwiMCBOogsHl7Nf7j3mr8sutn4/assLPrp3jQXXslqnHsvIgXH9ASC6dKBHfDeECAAAECBAgQIECAAAECBAgQIECAAAECBAgQGKaABPAwAW1OgMAjAnetrcbnru2M1VsfWdbXo67BwHH1wxHXPNzZlQSuxLP3NRt9X06WESBAgAABAgQIECBAgAABAgQIECBAgAABAgQGKyABPFgx6xMg0KfA9Suq8dmu5G/XAOABl1z1e3dU46FNnfHaQyWBBwxnRQIECBAgQIAAAQIECBAgQIAAAQIECBAgQIBAPwIyLv3AWEyAwMAFlm2oxr9cP7jkb8/af3N/NS64O6eKVggQIECAAAECBAgQIECAAAECBAgQIECAAAECBIYjIAE8HD3bEiBQCHz15s7Y3DE8jO93jQR+cOMghg8Pb3e2JkCAAAECBAgQIECAAAECBAgQIECAAAECBAg0pYApoJuyWzWKwOgJXPNwNW5fM/z95fjfH9xZjbccWRl+ZWogQIAAAQIECBAgQIAAgXEvUK1W4+bVy2Lp8ltiY+fWaG+dENM7W+PYOfvE1AkTx70PAAIECBAgQIAAgeYVkABu3r7VMgKjInDZsvpN3fynh6qxqesmwpPbJIFHpfPshAABAgQIECBAgAABAk0osGbLxvjKzZfGz+6+JpZvWrtTC9sqLfH4vQ6MNxz2lDhuj/12et0CAgQIECBAgAABAmUXkAAuew+Kn0ADBbZ3VuP6FfULoKNrBujrV0Y8Zs/61akmAgQIECBAgAABAgQIEBg/Aj/78zXxkT/9JNZv29xvo7dXO+O3y24tfp6++Mg4+zEvNiK4Xy0vECBAgAABAgQIlFHAPYDL2GtiJjBGBB7aFLGlfgOAi1bdu959gMdI9wqDAAECBAgQIECAAAECpRL4/HW/jL+78ru7TP72btAv7r0+XnnRF/ocKdx7Xc8JECBAgAABAgQIlEVAArgsPSVOAmNQYP22+ge1YQTqrH+UaiRAgAABAgQIECBAgACBsSRw/h2/jy/e+OshhXTH2uXxjt99PbZ0+A/pkABtRIAAAQIECBAgMOYEJIDHXJcIiEB5BNpG4AzS6va/5TkAREqAAAECBAgQIECAAIExIHD3uofjI3/8ybAiuWHl0vhc1whihQABAgQIECBAgEAzCIxA+qYZWLSBAIGBCMyZNJC1BrfO3BGoc3ARWJsAAQIECBAgQIAAAQIEyiTw2et+ER1d9/UdbvnWbVfE/RtWDbca2xMgQIAAAQIECBBouIAEcMO7QAAEyisws70Se02pb/yHzjYEuL6iaiNAgAABAgQIECBAgEDzCqzcvD5+2XUf33qUbZ0d8aO7/liPqtRBgAABAgQIECBAoKECEsAN5bdzAuUXOG6P+iVs50yM2Hd6/eorv64WECBAgAABAgQIECBAgMCuBC65/+ao7mqFQb528dKbBrmF1QkQIECAAAECBAiMPQEJ4LHXJyIiUCqBUxdVYkKdziTP2lfyt1SdL1gCBAgQIECAAAECBAg0WOD6lffVNYJbVz8QWzq21bVOlREgQIAAAQIECBAYbYE6pW1GO2z7I0BgrAjMnliJZ9chcbugayrpkxZKAI+VfhUHAQIECBAgQIAAAQIEyiDw8KZ1dQ2z2jWeeNWWDXWtU2UECBAgQIAAAQIERltAAni0xe2PQBMKPG+/Shw1Z+gNm9wa8Y6jW6KtRQJ46Iq2JECAAAECBAgQIECAwPgTqFRG4v+RI1Hn+OsbLSZAgAABAgQIEGicgARw4+ztmUDTCLR0/Yf7r45siaPnDr5JM9sj/uZRLTF/iv9gD17PFgQIECBAgAABAgQIEBjfAvMmTa8rQEtUYu7EqXWtU2UECBAgQIAAAQIERltAAni0xe2PQJMKTG6rFKN4X7ikEhMHeGY5dl7E+x/TEktmSP426WGhWQQIECBAgAABAgQIEBhRgWPmLq5r/YfNXhgTWtvqWqfKCBAgQIAAAQIECIy2gL9oR1vc/gg0sUCOBM7poE9cWI1Lllbj6oeqcc/6HRs8Y0LEMfMq8eQFlThwlsTvjjqeESBAgAABAgQIECBAgMBgBE5aeGjkqN3Ornv31qOcsujwelSjDgIECBAgQIAAAQINFZAAbii/nRNoToGZ7ZV4/v75E9HRMiE6J82M7Z3VaO/cGq1b1zVno7WKAAECBAgQIECAAAECBEZdYObEKfHsfY+Jn919zbD3PbFr5O8L9j9+2PWogAABAgQIECBAgECjBQY4UWujw7R/AgTKKpBTQ+8zc0Ismd0ecyY75ZS1H8VNgAABAgQIECBAgACBsSrw9qOeFu0trcMO7zUHPyn2nDxj2PWogAABAgQIECBAgECjBWRjGt0D9k+AAAECBAgQIECAAAECBAgQIDBkgYVTZ8eHHvPiIW+fGx43b794y5GnDqsOGxMgQIAAAQIECBAYKwISwGOlJ8RBgAABAgQIECBAgAABAgQIECAwJIHn7nds/M0xzxrStkfM2Ts+/aRXxoQ6jCIeUgA2IkCAAAECBAgQIFBnAQngOoOqjgABAgQIECBAgAABAgQIECBAYPQFXnfok+OzT3p1zJk4dcA7f+H+j46vnfKmmD2IbQZcuRUJECBAgAABAgQINEigrUH7tVsCBAgQIECAAAECBAgQIECAAAECdRU4ee/D4oT574pv3HpZ/OzP18Rd6x7aqf4pbe3x5AWHxBsOOykOnb1wp9ctIECAAAECBAgQIFB2AQngsveg+AkQIECAAAECBAgQIECAAAECBLoFMsH7psNPLn7uWbci7t++PjZ2bo32tgkxvaM1Dp+5ICa0+kqsG8wDAgQIECBAgACBphPw127TdakGESBAgAABAgQIECBAgAABAgQIpMA+0+fGMbMPjEmTJhUgy5cvj46ODjgECBAgQIAAAQIEmlrAPYCbuns1jgABAgQIECBAgAABAgQIECBAgAABAgQIECBAgACB8SQgATyeeltbCRAgQIAAAQIECBAgQIAAAQIECBAgQIAAAQIECBBoagEJ4KbuXo0jQIAAAQIECBAgQIAAAQIECBAgQIAAAQIECBAgQGA8CUgAj6fe1lYCBAgQIECAAAECBAgQIECAAAECBAgQIECAAAECBJpaQAK4qbtX4wgQIECAAAECBAgQIECAAAECBAgQIECAAAECBAgQGE8CEsDjqbe1lQABAgQIECBAgAABAgQIECBAgAABAgQIECBAgACBphaQAG7q7tU4AgQIECBAgAABAgQIECBAgAABAgQIECBAgAABAgTGk4AE8HjqbW0lQIAAAQIECBAgQIAAAQIECBAgQIAAAQIECBAgQKCpBSSAm7p7NY4AAQIECBAgQIAAAQIECBAgQIAAAQIECBAgQIAAgfEkIAE8nnpbWwkQIECAAAECBAgQIECAAAECBAgQIECAAAECBAgQaGoBCeCm7l6NI0CAAAECBAgQIECAAAECBAgQIECAAAECBAgQIEBgPAm0jafGNmNbW1pGL4e/dOnSqFarUalUor29vVScmzZtirVr1xYxt7W1RWtra6nif/DBB6Ozs7OIOe2zD8pStm7dGvfcc08Rbrqnf5nKihUroqOjowh5woQJMZrvueE65TFTs8+4M/4ylTVr1kT6Zynj+7bM9hs2bIjVq1cX9mU77jPoZcuWFefMsn5erVu3rrAv43G/fPnyHT6vynTO3LZtW/c5s4yfVytXruz+vMq/Fcpkn39flvmcmX9jpn+WMp4zi8D9Q4AAAQIECBAgQIAAAQIECDSVQLkyMU1FX5/GzJ8/vz4VDaCWxz3ucbFq1aqYNWtWXHnllQPYYuys8uMf/zje/e53FwG9853vjLe85S1jJ7gBRPLCF74wbrzxxmLNa665JiZPnjyArcbGKn/4wx/iVa96VRHMaaedFh/+8IfHRmADjOJtb3tbXHTRRcXaP//5z+OAAw4Y4JaNX+2+++6Lpz3taUUgT3rSk+LLX/5y44MaRAR5rHz9618vtvi3f/u3ePKTnzyIrRu7aibfDzvssCKIJUuWxAUXXNDYgAa596985SvxsY99rNjqnHPOiZe+9KWDrKGxq5944omRF87kuTLPmWUqF154YZx++ulFyPlZlZ9ZZSovf/nL4+qrry5Czr8V8m+GspRrr7028nMqy/Of//z4+Mc/XpbQizjPOOOMyM+pLD/60Y+6z0HFgjH+z0MPPdT9efXYxz62+9w/xsPuDu8Tn/hE5OdUln/5l3+JU089tfs1DwgQIECAAAECBAgQIECAAAECjRAYveGjjWidfRIgQIAAAQIECBAgQIAAAQIECBAgQIAAAQIECBAgQGAcCUgAj6PO1lQCBAgQIECAAAECBAgQIECAAAECBAgQIECAAAECBJpbQAK4uftX6wgQIECAAAECBAgQIECAAAECBAgQIECAAAECBAgQGEcCEsDjqLM1lQABAgQIECBAgAABAgQIECBAgAABAgQIECBAgACB5haQAG7u/tU6AgQIECBAgAABAgQIECBAgAABAgQIECBAgAABAgTGkUDbOGqrphIgQIAAAQIECBAgQIAAAQIECAxBYMGCBUPYamxs8rWvfS1uueWWIpgzzzwz9txzz7ERWImi+M1vfhP/8R//UUT84he/OI4//vgSRT82Qr3nnnviPe95TxFM+qWjMniB973vfdHR0RFz5syJfD8rgxf4yle+Erfffnux4VlnnRUzZswYfCXjfIuLL744LrrookLh5S9/eRx99NHjXGTwzb/zzjvjn/7pn4oNH/vYx8YLXvCCwVdiCwIEdilQqXaVXa7hRQL/XyD/s5R/YLW2tsYhhxxSKpc1a9bE0qVLi5jzP3rz5s0rVfz5gbh58+Yi5sMOOywqlUpp4t+4cWP8+c9/LuKdPXt2lO1Lg3vvvTfWrVtXxH/ggQdGe3t7aey3bt3a/Qf9tGnTYp999ilN7Bnogw8+GCtWrChiztizDWUqN954YxHuxIkT44ADDihT6LFy5cp44IEHipjzPZvv3TKV2267LbZt2xYtLS1x6KGHlin0WLt2bdx3331FzPlZVbYvJ/N8n+f9LPm3Qv7NUJayadOmuOuuu4pwZ82aFQsXLixL6EWcedzk8ZNlyZIlMWnSpOJxGf7Zvn173HrrrUWoU6dOjX333bcMYXfHWPbPq+6GeECAAIEmFnjjG98Yl156adHC/MJ+8eLFTdzakWnal770pe4v6v/hH/4hXvSiF43Mjpq41quvvjoyUZTlhS98YZx77rlN3NqRa9oRRxwR+ffjokWL4le/+tXI7aiJa37d614XV1xxRdHCPDfOnz+/iVs7Mk37/Oc/H5/73OeKyjOJ+dznPndkdtTEtV555ZXxmte8pmjhy172sjj77LObuLWaRqAxAkYAN8a9lHstW9K3J/LMmTMjf8pa8ovcspYpU6bE4YcfXtbwS/3FQCary2yf/wEp839CymyfV1LnT1nLQQcdVNbQiyuvy3zs7LfffqW1nzx5cqnPmfkFWFlLW1tbqe3L/nlV1uNG3AQIECBAgAABAgQIECBAgED/Au4B3L+NVwgQIECAAAECBAgQIECAAAECBAgQIECAAAECBAgQIFAqAQngUnWXYAkQIECAAAECBAgQIECAAAECBAgQIECAAAECBAgQINC/gARw/zZeIUCAAAECBAgQIECAAAECBAgQIECAAAECBAgQIECAQKkEJIBL1V2CJUCAAAECBAgQIECAAAECBAgQIECAAAECBAgQIECAQP8Cbf2/5BUCBAgQIECAAAECBAgQIECAAAEC5RZ41KMeFRMmTCgaMXny5HI3pkHR77fffnHqqacWe1+wYEGDoij3bmfOnNlteMQRR5S7MQ2M/pRTTomOjo6YN29eA6Mo966PO+64mDJlStGIiRMnlrsxDYp+yZIl3e/nvfbaq0FRlHu3s2fP7jY87LDDyt0Y0RMYowKValcZo7EJi8CoCuRboVKpjOo+67mzssdfTwt1ESBAgAABArsW2LhxY7S3t0dbW/muB+3s7IwNGzbE9OnTd91IrxIgQIAAAQIECBAgQIAAAQIExqlA+b7xGacdNRabff/998fSpUsjr9CZNm1ad4h33nln/Nu//Vv813/9V2zbti0OOOCAeMYznhEveMELutdp9IP80vNnP/tZXHXVVXHXXXfFunXrii8S80vQbMuMGTPi4IMPjmOOOaa4EmmsfcF47bXXxsUXXxzXXHNNrFq1qog/rfPqvYw/rzw76qij4vGPf3zRhkZ7995/Hhu/+tWvIo+Vhx9+ODZv3hz5ZW4t/n322ScOP/zwOOmkk2KPPfbovXnDn5c9/oYDjsMA7r333vjpT38at99+e8yaNSvyau/nPOc5MWnSpH413vCGN8T27dvj//yf/9PvOqPxQl5c8vOf/zyuvvrqWLFiRRx00EHFe3NXV6xnW7///e8X5/2xcu7Pc2VeXdqzXHfddfG1r30tbrnlliIJluf9F77whfG4xz2u52oNf7xp06Yihp6jVfK8+a1vfas4l+Z5dPHixXHsscfG61//+pg6dWrDYx5oAK961ati/fr18aMf/Wigm4yp9cZa/HnOuOyyy4rEbv4N0LusXr06vvCFLxR//yxfvjxaW1tj4cKFxfnoJS95STT66v88R+bflnmeybh6l9/85jfx9a9/vfjbbevWrcXfa3ku+p//83/GIYcc0nv1hjzPv2f+8z//M+6444549atf3R1D7Vz661//uog/7fNvtaOPPjqe/vSnR8/3d/dGHhAgQIAAAQIECBAgQIAAAQIEhihgBPAQ4cbzZg8++GCcc845RYI3HfILrKc97Wnx3ve+N9auXRuvec1riiRBb6MnPOEJ8dGPfrRYv/dro/k8E9d/+7d/G3/+858HtNtMqOYX6i996UsHtP5Ir/SNb3wjvvSlL0V+kTiQklNdnXXWWX1+kTqQ7eu5zh//+Mf47Gc/WyR+B1JvJuT/4i/+Iv76r/+6e7qugWw3UuuUPf6RclHvrgXyYodzzz23uNCh55p77713vOc97ym+/O+5vPb4KU95SjGt1W9/+9vaolH/nRfL5Pkjk789S86W8OIXvzje/OY395nEzqRqXgiU587/8T/+R89NR/VxTguWya5LLrkk8rMrE0qZ4H35y18eDzzwQGTybsuWLTvF9LKXvaw47+z0wigvyIt9vvKVrxSft2me03T9zd/8TeSUe5/85Cfjhz/84U4R5Wt5vOV0VGUoz3ve84qLmLKPyljGWvx5Qduzn/3smDt37k5J9VtvvTX+1//6X7FmzZo+qfP98a//+q87XSjR58ojtPAzn/lMfO9734t3vetdxed/z93kcf3v//7vPRft8Pitb31rvOIVr9hh2Wg/yb+DP/jBD8Yf/vCHwvEnP/lJEUJexPHud7+7uHCvr5jyorePfexjxQVCfb1uGQECBAgQIECAAAECBAgQIEBgsAJGAA9WbJyvn1+Uv+Md74hMombJ+23kyKMLL7ywGDGbo6lyhFh+wZ6jfnMk7Q033BBf/OIX4/LLLy9GhDUykZpfpv/d3/1dMdo3v7Q98sgji5FSOTovv0jP0ST/8A//EC0tLXHPPffEL3/5y+JLvM997nPFF6ZvfOMbG3YE5IiSTLxfdNFFkSNkn/vc50YmkPLLxj/96U9FrJmQedGLXlQkNjJhc8EFFxSJm0yg/vM//3ORNGhUA9I+E+95DM2fPz+e+tSnFiPW8hjJn0z25hfX+ZMj9a644oqiXT/4wQ/ivvvui3/8x39s6BTdZY+/Uf0+3vf70EMPFV/q52jNTOiecMIJsXLlyuK9mcf129/+9vj7v//74iKasWiVSdw8l8yZM6dI+OYI2hwBn+fGTNLceOON8U//9E87zAIxltrx8Y9/vBi9XIspP7vyXJijsDPhmOejHHl38sknFxeZZFu/853vFD/5+ZB91qiSIyEzYZTT3NbKlVdeWXyGnX766UVyL5N8edHV/vvvX5z3s08yyZefFf/7f//vhk3tm/uu/Z1Qi72/39m+/Hz70Ic+tMMqH/jAB3Z4PppPyh5/X1b5900eF5n8XbRoUXFhRm3EbI5UzYs28vf73ve++PSnP92wY6ev2HPZL37xiyL5mxdC5KwC+TdE/i2RF3b87ne/i/PPP7+42CPfC40cwZ8XuWXyN0dS573paiWX56wteVFhXniSI39z1pP8+zNjz7+fM4Gd59zavdhq2/pNgAABAgQIECBAgAABAgQIEBiKgBHAQ1Ebx9t885vfLEaH5HR1mbg49NBDi6kzcyTSzTffXHyJm9OWvva1r91BKb+gy2nwcrRwTiXaiHvt5ojZ/KI8pxbMhG7v6Utrye1MPuYI20wQZMmpQc8444xiisr8gjS/XGxEySkD3//+9xdTr+bokt737MtpETOR9La3vcmNuIAAAEAASURBVK0Y3ZYx5lSQmTjNETP5RWTvL9hHsx2ZnM7pJnP02vOf//wBHQM5Qi8THZlIyNh7fpk6mrHnvsoc/9lnn11cqDEcs/zyuhElv0jP6T6HU571rGdF/jSifP7zny+SiXnu6XkBSb4388KY8847r7jgJPsopzzvWTL5mCNYGzUCOC/GyAtNcgr8PPdlsrFWMjmZF3TkezrPpTlqr+fUsWNhBHDtnLjffvsV5/4TTzyxSHCldZ5b0vZ1r3tdMXVsrV35O5PAed7J6edzGutGlfwczWnyTzvttCLhNXPmzCJRlLb5WZr98n//7//dYbRmHlc5YjsTxfk7pxlvRMm/A/KzczilUcd9xlzm+PsbAVz7GyJHiOe08r2TjPl+yM/nnOkik++ZYG1E6W8EcP4NmTO35N9jeaFb75Jx52uZ3M6p0RtR8oKfjC0vjvzyl79cXDiTceSFknlhZJ4jc/m+++67U3iZnM8kd86U8+QnP3mn1y0gQIAAAQIECBAgQIAAAQIECAxWwAjgwYqN8/VzFGSWnPYzk79ZcgRJTvOZ0/W1t7fHK1/5ymJ5z39ylEaOCM57/GXCIJ+PdsmRLfnlYd7jrnfyN2PJL+YyeZo/l156affUg9m+/CI9p7jO+1rmCOhGlBxxlyWdeyd/c3kmjx796EcXyaac3jRLrpcjyPKL+Pzy98wzzyySBsWLo/jPsmXLin7PkXaDuR9o3ss4E7+ZOMsR5I1KAJc9/rwAo/beHcVur8uu8mKRHDU10CnP+9pp3he1USXvMZ7JukwA9yz53sxzTSZVc0RqJiVz1F2OChsrJWdByJGZecFGz+RvxnfggQcWFwO9853vLGZ5yPfphz/84SKZPVbiz0RulnSujQjMaVYz5tp5tOf9OWtx57T5ea7JqbtzRoveba+tN5K/c5RmJn8z3p6fOZmY/P3vfx833XRTkVDqfU/jPK5y/fwcztHZjUoAp3keD/l5nxdT5bS8/d3vOqcczguwMuk+VkrZ4+/L8bbbbisW5+jT3snffCHPU5lAzdfz+GpUAriv2PP4yPNRvhczkdpXOf7444uR/BdffHFxwV6OtB3tkuf7LHnBWM6aUCu1iyHyb6C+kr+5Xh5zmQC+6qqrJIBrcH4TIECAAAECBAgQIECAAAECwxKQAB4W3/jbOBNhOV1vjgDuWTLxmF885/3j8ndfJZN5WbKORiSAc+Rvll3dF7E2ujdHkuS9Z2sl25dfjuYXkI0qGX+OKslRYP2VHOmWXx7efffd3V8y5nTWOe1sjtjL+PtKfvdXX72W17547n3cDKT+TMBPmDChSCQMZP2RWKfs8X/iE58oEoyXXXZZkaDLe0D2ThyNhFs96sz3Xk7LngnGvIdiPu8vAdDf/vr7wr2/9eu5PBNgmbToOTq2Z/15sUZO456jnPNCk0yGLV68uOcqDXucsWfJ83pfJUfI5uwPeUFQjtbMmRXGUhLv+uuvLy54ecxjHrND+JngzYuV8nyav/sqmeDOBHAt6dTXOiO5LG+dkOXUU0/daTePf/zjiwRd3gKgr5LHT7arkZ9XaZyjTHN68HTM+6Dm1MJ9ff589atfLW6/0Neozr7aNxrLyh5/X0Z5P+8s+XdCfyVvL5Gft3nB3FgqmQDOi1Ey9l3NIJPv20wA58UTQ/l7Y7htzhiz9D7f184zOfq6v5J/W+d6OSW0QoAAAQKNE/h/7d0JuBPV/f/xL7uAILKJWJHKoqJYRQRtFRURFURQrFWfqgXFDa1bq9SFutaNakWtS939Y7Vaq0UEQYWCCCLgvoBsCqKiLKLsIn8+h99ccnOT3GRmksncvM/z5N4kM3PmzGtmksx8z6JKp5m+a6IrGWtGAAEEEEAAAV3X6ropXewBIQQQqCiQOlJXcT7eQcAJNG/e3NTCQd09ey2ANUEBU3U9qZaGugGmoGNy8lpAeIHg5On5fu214sp0Y9MLEieOuahy6bW6R4zyYlDl103NFStWlHVPnWzmlf+HH34oN0ldQiql2i/lZszTCy/YqBbYuSYts2HDhkiDYnEvv1p7KYh6yy23uO7AFaxTUDjK4zmX4+BXv/qV6y5ZgUaNd60eB6K4uZ9Lmb15VdlFlTIUwEgOCnjznHXWWe6zU62/1GJfQeBMFT285fL936uok2ksV82jcXY1zrjGn1WwWF0WF0OqW7euG1Nc30uJQWztB3UJrmMp3U0+r/Wwd+4XentUdiWv8kni+n/5y1+aurf2PtcTp+m5Wv5qvNeoyu6VR11UX3PNNabyqqKAxjdVi+vfbe52Ow4Xa3Evv7cfvP9e5Td9p6b7/NQ4tPq+jfrY8crs/VdwVL+BVLktU9JvUSVvCI9M8+ZjmjemssYkTvwc1HjiqkSY6nz2yqGx1XXeKohNQgABBBAojIBuIr/44ovut7rucei3la779TtFPUno+6d9+/b2i1/8wlXK028DUkUBfYepwp/uVWjYg7Vr17p7QroGlaMqmKlXG/VYpgqkJATCFlAFOvXWp0YP+h2oSqfqCSldD0Rav3pW0j1MVVolbRXQkHjJ1wK6RtAwRLqnq89HfS6qUr7Xy9bWpXlWmYCGRLz33nvddfGJJ55Y2ewlM13nohqsKLCrCu/JSffB5aZ7a2qooGsr3ePRea5ePtPda0vOh9cIlKpAxShdqUqw3VkJ7LHHHm6+Bx980I3Lqhe6WNI4hAouqoVeqjET9UNMYxLqIsALKmS1whBnatOmjfuSUEskBbCTkwIB2i4l/aBJTBpDVynKloRemdSiKlV3uPpRJmPth8QbiLqQnTBhggv26eIriqTy6Ie4ugCfOnVq1kVQ2dWNqFKUXePGvfzyU7BXrTNVAUPHiX54ximpdf4555zjbibceOON7mItDuXX544qj2j89ExJrX/V6nDRokVuHE5deEWd9HmhCzx9ZmYqjz6b1IW1foRrrGhdfBdDateunSvGM888446bxDKpO3yNE5qqEoQq0mjsaV1EaDzRKJKOd3nqs1vjFScmBZl0o0IXOqmSPmeVdOwVQ1K3tyqvPsN140DncWWBvGIot1eGuJZf358PP/ywu5BWV+ZqTa4b12oh67VU9bZR//U55f1+0/EXdVI59dmjG00KSusmk24qa0iAVEmV+xQA1k2DxAofqebN13u6WabPQ1UuGTZsmKv4o3WpQofGU9f5rM+W5KRKNqokoaQgAwkBBBBAIP8C+uxV5VL1YDNlyhT3e8urBK4b0brZrN5UXnnlFdejiW7U/+tf/8p/wWK0Bn3vnn766a4i6H/+8x9TIFi/o/W7Q9cOeq7vcQ1ldeedd5oM77jjDve9HqPNpKhFLqDKBwMHDrR//vOf7neWjjcNrfS7zZVOMw2DpXuUmRqHFPlmh1o8XQfcfffd7vpSPSH+5je/saeeesqtQ9eiGiZG95D0uajf4xqeTUMqaRlSbgJqGCBHVZQhbRVQLOGqq65yjVa2vrvl2ezZs90wRbqH6fVSp2NWFT/UeELDrWW6X5WcH68RKEWBapsDSZtKccPZZn8CuijS2IL6Ua8b5+pq0utmUuMOqjaOAnzq1lTjx6krQd2se+CBB1yNWrUA0liAUSUFeHUDWjcIVUZ1jaxWJfri+H//7/+5i5b69eu7eRSoVheiGp9T/7UtmieqG4vLli1zX2waG1KBeO0H3aTVF6XcdYNdPyJ0YXXBBRe4m7n/+Mc/TBdjqt3cp08f17owKnsF0W+++Wa3egVUdVNdASa1dFTtagVbdMNaD22rLsQ1FrO2r0uXLq7FalQtmFXouJff2+86VvQDXsexgpJxaInnlV1fV2ppqgs5BUyjGt/UK082//VZqc88Hcf6TDz44INdTdlUY3Dq2Ne5qwtRdU+siysltdiOKumi7umnn3afk6eccoppPGWvMkpymRLPEfUWoR/naq2tC/Iokvxkr89FHe+6QdWrV6+0RVFLYbWs1XeEuuU+44wz3I2DtAvkeYKC6QpeKxCsMYkVOJVrqqQblWq1/Nxzz5laH+pzVTdBiqmlioKOCrrre1jbdO6557qxUnWTQce+gmPFnOJSflmmOs71W0fHiX5DqPKA1127Lp4VaNXxoiE6dMzoeVS9EOgGsXoTSEz6ntI5rN+bKp+OIe+3mCoT6PePF9j+3eabfTp3o0qqxKMWJfq9rEoY+k2mz02NCawKbfo81+8xvafvNHX3ruCC9ou+I/785z9HVXTWiwACCJSMgK4l/vSnP7nPan1nqqcG3QPQPQFdO6tHBvWepGtPffcooKQKPPrc1o3mQYMGlYxVug2VoYYVUjBD9030HaZ7Q7qu10Pf3fpNooduzOvaXhWk9HtK1/aqKJWqIma69fE+AqkEvvnmG3dfTNfahx56qLu/p3tJo0ePdhWrdQ4rqHTEEUdUWFzz63dwlNfaFQoV0Rv6vEvVQODKK69012hqman7d4cddpi7L6rrTt0j0LXF9ddf7+wjKnpRrFYBSl0/ZZP0PaOKMbpOSKx0q+NRvSSUavKuYXXN6lVol4W+j3Vtp16sVDlf95a8Xpd030z3bvRflWhV8SNO9zdLdV+z3dEIEACOxj3Wa1WLX43H6dWW0w933ZzWTSv9APvtb3/rgh3JG6kf+uqCNsoPZP1A0Y8Y1VhLldRFjMYp7Natm5us1jMan1DvX3755e7CJtVyhXpPwXXZJ3fx7K2/U6dOLlCqALcurvQDTf81bqpa6EUdDBgzZoxrIagv92ySgu76oTl48ODIy67yxr38nrluYujCSC3CFGiMU1JtfV2k6UaDfiTHISmw9Ze//KXsc1EXS17wIrn8CjwquK0W/V6K8qJUQQx9tqvGr9KRRx7pLqK9siX/18W2bujoh7pSlAFgrV/l1memPnP0HaQeFNIlBWdefvllN1ndDum1PkujSgpcq7W7jh8l1W5NNYaupum8UE1tJVUuuGZz18upuk5yM0T8Rxe8+j7SDVV9N6nLat089LYz4uJVuvo4lF8tbtTdcOLDq1CiDVR3bRoGQEnnqjfWtCpi6TdQlDcfVGFNLTL00M0U/VeXkmoF7CVVKvR6pNF54fWwoN9A+p2Zqbs/L498/lelQXVRltzqRL9pErcjsQwy1+9Tr/v3xGk8RwABBBAIT8AL4uq7Uq1/k39b6TeJKrYraKnvG29YAX3/qxKtrsN1wznxxn14pYtPTv3793eVPS+99FLr27dvVsFctSRUBTT9btXvc91DKtWkCgVPPPFEoM3XkDZ6lHLyKisnV8zQfb/777/ftWJVEFjXHsm/b3UvgQCwuQrQCpK3bt3aVXDRvVDd65WZzlkZpapgqSCwzmd16+71IlSqx6IC5LqHEyRFfd8kSNnDWDZdAHj8+PE2dOhQ23HHHV2l3+SGFDo+9T2kHil030qVkUgIIFBRgABwRRPeyUJAP6hUA0etRTSWXGJLEd3wUsvTjz/+2NWS1bhzChroIqFYanmqpYi6KdU2qPsN1STSzUTVLErsolrBA918VCA1XcAmC65QZ1HgToFp3WBU7TF9AerH2lFHHeVa/SQaq/Wyut086KCDIhv/N3njdXNXY52qiyhdSMtf7+liXN0nKiCph1oZ9uvXz7WaSc4jytdxL3+UdqW8bt1k0meOekRQCzcFWtIlnQuaV4EN/RCOMgCsMqo8CoyqAopqW1bWi4Nu6qj2pWr6F8OFjFoiq/wag0zdyKZLupk3bdo0FwzTfImfpemWKcT7uqBU12bqtjr5gsdbv76T1auFAmAaZ1ctMIo56eaqvp/UykbJ6+66mMucWLY4ll83svV7RkFhtUbVbwYv6djRbyAdO95Ywd60Yviv41stfVV2bYNa83sV2tRKXi1odRNPrW11LBVLUkUeHeP6/FcFSfUIoUp5Sgoo6IaZav/rM7UY3YvFkXIggAACYQroe0S/TxN7w0jOX/czVAFZXZyqpxIvqXcqVdbROO8KEpdq0j0gfeeqorYqjuWSNBSXWlBXVqk0lzzjOK965VILal1n+U3FcJ3lt+xhLecFfnStl+r6Wt0Y65pDlXp1fZo4rBgB4C17QS4K4KpyaOKYvrr212egGvDIN1XFaFU61nWqWmyq5WapJlXcVoUi9aqkpGNLw3ulSvp+kdmvfvUrV0Hdm0fXYl4FV++9UvqfLgCsiliqLJP8fZxoo+tENUTzesNMnMZzBBDYIkAAmCMhrwKqjVNMN+NSbax+dBfLjf5U5cv0XpzLnrxdcd+WuJc/eX/wOnoBBZnU48Luu+8efWF8lEBdKuu80LjTJARSCaiSgG4Y6HeCWsnHLcW9/HHzjnt5FfxVV8/qZjTVTbS4bx/lRwABBOIgoOE+1Nrtsssuc13ypyqzdyNaLVTVUtVLqgisLqPVg4l6vCnV5AXCVTlRrX9zSbo2UM8j6nZbw52UclIlTx1f6r5Yx1SmiqqpnHbZZRfTo5STKi/qvMzUAtULIKlrclWw9irKEgDecuRo6BJV4FYF9MR7t7oXoc87Nc5QD2apkobIU0trncvpAp6plquq7+mc1rB3auSi3rnOOuusCr/5VTn09ttvdxVh1HKdtEXA+95N7gLaq6CgihxqfJYqed8rmq75SQggUFGgZsW3eAeB8AQSf0CEl2u4OcU1+CuFOJc9eS/GfVviXv7k/cHr6AVUizmuwV/pJfamEL0mJShGAXVTXaxdVWfjFffyZ7ONzBOegLogVE8nJAQQQACB6AS8VmrecFapSqKeG5Q0FEpi0mtVcC/16z7vu0y9qeWatIyGQ/CCcLkuX5XmVwtABc/OPvtsNz6yWvSmC3BUpe0Oc1t0vanW1ApWpmoBrHUpCKeKyeqFThU/FARO7MEwzPLEMS8NP6Lgm4wSez2Up7oY19jd6Ro7qBtoJe8zIY7bH2aZdU6rVzGNqayguXoXUy8J7dq1C3M1JZWX10uSvjvSfT6q1yV9r3AcltShwcbmKEAAOEcwZt8qoB8JGu9RXVioK2JdEOmHl1o1qHWDPnzVhcU+++xjXbt2LboLJXVBrK43NLacxsZTtx1qnaEuNtVVaKtWraxDhw5urBB101dMKe72xWRJWRBAAAEEEEAAAQQQQAABBKq+gLreVyV1ddWp4RCSK1sq0PHggw86CA1JlJhGjRrlXpZ6q8u2bdu6oQzUi4vu8yR2G5volfxc9zBuuOEG93ZiV7zJ85XSa40lfc4559gdd9xhN954o40YMcJ1uVtKBkG2Veezhm2T28CBA9NmpfFZNRyHApbqNlrdHZO2CCg4qWGqNKzKBRdcUG7oOLXyT5dUUUZjWStQrCH1SFsENNSOjq/nnnvOdT+uCggaavCUU04pZ4tXagF9T2jIQw09pu9n9RihShsaxvGYY46pYKhKWV4PAPo8JSGAQGoBuoBO7cK7GQRUs0ZjWCr4u379+gxzbp2kiyTVtktXY2frnPl/psHh1UWJAr/ZJI15obF/zj//fKtVq1Y2i+Rtnrjb5w2GjBFAAAEEEEAAAQQQQAABBBCoREABXrXSUsX1k046yQUx1TJYldrVpakqiqtCu+ZRC8MPPvjA3cjXf90P0DyJLeUqWV2VnKxguLo6VVJAWOMBqwK9Wlaqq10FhXQjX49ly5aZhs1Q19Hq7rhLly4uQKKeMUjmWlfqXpMaVihQ2bt3b1iyFFi6dKmdfPLJ7rjq0aOHHXzwwa5Cghp1JCcdiwpwqvW/ujVWIxClSZMmJc9aUq/lIEM1iNHn2umnn+66fk6HoJbC6kpfn48rV650wc3f/e536WYv6fc1Nu11111ns2fPduNPa/gBVVigC+iKh4XOT3U5npz03fzjjz+6YXROOOEEu/DCC90sCvyqItc///lP07j0DRo0cM9p3Z8syGsEtggQAOZIyElAH7JDhw51P95Vc1Y/3vVo1KiR+6GvlrNqBawPb/0YUJBVNXX0w0wXSxorp1OnTjmtM8yZ9aP6kksucWXUxZx+JKr7IV2k6KFgr8qux/Lly92Firo8UctgbafKH1WXT3G3D3M/khcCCCCAAAIIIIAAAggggAACuQroZvKVV15pb7zxRspFt9lmG9dtZ7du3dx0tUZ65JFHTO9ffvnl7h5CygVL7M0xY8a4ivW6d5JN0v0gBYoHDx7sbtZns0ypzKMxWBWI1D0qjU1Lyl5gwoQJ9pe//MUFgbWUut5NV0FD9ygVZFeXsV4q9QCwHBSU1HjUOpd13/Ovf/2rx1Phv1rxv/zyy+59DYej16pMQ0otoO8bVTp68skn3XeIxj9Xy+lBgwYZYwCXN1Or8k8//bTcw6uooTnV24TXel+N0dQ6WEkVjtTV9iGHHOJe8wcBBCoKEACuaMI7GQS8mp7qakW1ltS9RWVJwVN1yfLAAw9Y69atXU2xqGp79u/f35YsWeK6fenbt29WwdyvvvrK1TLSj3L9KOrevXtlm5yX6XG21w+cJ554IpCLxh/RI4oU9/Kr1mHiDyc/hmo1H0XC3tyNFexzF+C4j+4zM872OtLiXH4+M/nMzP3TkiUQQACB0hRQRfWRI0fags1jC65YscJ1Y6ohrNRdpwJxXlJwZM6cOXbYYYelDSx585ba/9WrV7uxVdVqetasWc5R76krbQ0JppaWeqg77X79+mV1/6jUDNne4AIKHOlcVlfG6q1QAaF0Scem5lW3sgp4EgDeIqX7pArsqlHPcccdl47P3c/V2LYKvmm+qBrIpC1gkU7QsalguVpQKxEAzm5HqWGWvn8VGFb8QUM3eEk9eOg7+9RTTzVvrGBvGv8RQKC8AGMAl/fgVSUC+tJS0vgk2QR/Na+CvfpAVi07df2jgGq6GnmaP19J3ULoR41qneriI9vUokULF/jVF7RqCUcVAI6zvX4Uqvz6se03aSzpqFLcy68fmWr9HseEfXR7DXvs/QrE+TNH2xzn8nPe+j1qgy8Xd/vgAuSAAAIIxEtA1/Xetb2uU/U5nippnFs9SBUF1NWu7q0k31/J5FkxF95BIJjATjvt5MZSziYXneca4u3II4+0+fPnZ7NISczTvHlzd9+2so1VF9F6kHIT0P3MRx991DWM0rUm4yZn56eKRPvvv797JC/x1FNPJb/FawQQSCNAADgNDG+nFvBq3egHVq6pY8eOLgCsIGwUAWCVXcnPOMQagF5dFqnsUaU423fu3NluuukmF0jXuD96nalWYSpjjSMdVYp7+dVNilq0TZ482VXIUDfo+iEVh4R9dHsJe+z9CsT5M0fbHOfyc976PWqDLxd3++AC5IAAAgjEVyBd8De+WxRtyfGM1p+1Vy6gVsK777575TMyBwIhCah1te7FkRBAAIFCC9AFdKHFY76+iy++2KZPn24vvvii5Tq4usYOHj9+vD3//POmgdwLndQC+bzzzrPEgeOzLYNqBmp8BtUU/OMf/5jtYqHOF2d7D0KOZ599thuD+a677vIVjPfyiuJ/nMuvWti33HKLqStx1WBXgCNOF+bYR3HEb1kn9tj7EYj7Z07cy8956+eoDWeZONuHI0AuCCCAQHwE1HXxq6++avPmzXND5qxdu9Y0hJVatupmfatWraxDhw5ubMFmzZrFZ8MoKQIIIIAAAggggAACmwVqXLM5IYFAtgJLly51AeC5c+fawQcf7FrFZrPs6NGj3Riw6k45qu5CGjZs6Mb6UFe4qumXbZcbGhfkiiuuMG27gsdt27bNZpNDnyfO9h6GWp3Wr1/ftQRXl9BqBRzVeNBemXL5H+fyK9i733772bhx49z4TBrXSmMxxSVhH92ewh57PwJx/8yJe/k5b/0cteEsE2f7cATIBQEEECh+gRkzZtif/vQnGzFihH3yySdu+Add96u3KgWB9VzX3woMawzgf//736axCNXbQ40aNYp/AykhAggggAACCCCAAAKbBQgAcxjkJKCukNWK96OPPrJnn33WPv/8c1u/fr0tW7bMVq9ebRs2bHDPFy1a5C6WJk6caHfccYe98MIL7kJJYwfvuOOOOa0zrJnVhbNaLatMCoJNmjTJXeCtXLnS9NCFnh4ao/izzz5z2/jkk0+6lpIao6FLly527rnnRtZqMs72iftQwXddcM+ZM8cdC3EKQmo74lx+nQO77rqrvfzyy+78jFsAHvvEM6mwz7EvrHfi2rBP1Cjscz4zC+uduDbsEzV4jgACCCAQpoAqhKtXr2+//dZUKVbj1/bu3dt69erlKiir169DDjnEDjzwQNdjlVoEL1682N0f+Pjjj61nz56R3RMI04G8EEAAAQQQQAABBKq+AF1AV/19HPoWrlixwq6//nqbNm1a1nm3bt3aBg0aZN26dct6mXzNOGbMGBs+fLir1ZvNOnQTUhd5gwcPtgYNGmSzSN7mibu9B6MLaAXgdcF96KGHem/H5n/cy68KEKq0cfjhh1vTpk1j466CYh/d7sIee78Ccf7M0TbHufyct36P2uDLxd0+uAA5IIAAAsUp0L9/f1uyZIldeuml1rdv36yCuaokfuGFF7prkWuvvda6d+9enBtXgFK99dZbrne3IKs6+uijTY9STRiGs+evu+46V5EjSG66N1jKCcPge5/zGcPgAuSAQH4FCADn17dK565WwBMmTHA1YdXid9WqVa4Fbd26dV1QSYGl5s2buyDTAQcckNWFVaHA1Fp57NixpjF/Zs2aZQqs6j2N+aeu+1R2PdQ6VTWCGzduXKiiZbWeONtntYHMhAACCCCAAAIIIIAAAggggECIAl9++aWdeOKJroL31VdfnVPO6ipaldqPPPJIu+qqq3JatirNPH36dLvkkkvcvRO/2zVgwAAbOHCg38VjvxyG4exCNdJQi/4gSQ0TSjlhGHzvcz5jGFyAHBDIrwAB4Pz6llzu6h4pTmO6Ju8gBYA17l8cU9zt42hOmRFAAAEEEEAAAQQQQAABBOIhoOGgrrzySvvDH/7gWv/mUmrdK1APSnvttZfrUSyXZavavJMnTza1hNaYyRoXWUML5ZJ22WUX06OUE4bB974acagFqyx1H1IVE9SgI5dUDL0U5lLesOfFMBxRzufgjhgGNyQHBNIJEABOJ8P7CCCAAAIIIIAAAggggAACCCCAAAJVQuD999+38847z0444QTXpXMuGzV//nw77bTTTGMEawzhUk/yOPvss23dunV21113ufGSS90k1+3HMFexivOrYsYtt9xio0aNsq5du9ptt90W20YdFbeuMO9gGI4z53NwRwyDG5IDAqkECACnUuG9rAS+//57Gz16tOtyZeHCha4LaP34r127ttWvX9/VvNtjjz1sn332cT/Eiq1lrbp/fvXVV23evHlu3JC1a9eaWtHWq1fPtt12W2vVqpV16NDBDjnkEGvWrFlWJoWaCftCSadeD8dOapdCvIt9IZRTrwP71C6FeBf7QiinXgfft6ldCvEu9oVQZh0IIIBAaQmoxaq6gP7hhx/spptuMg1VlU3Sd9JFF11ks2fPdi2IjzrqqGwWq/LzPPfcc3bHHXdYy5YtbcSIEVazZs0qv81hbyCGwUV1XqtyhsbqHjJkiPXu3Tt4piWWA4bh7HDO5+COGAY3JAcEkgUIACeL8LpSgQ0bNtidd97pgr/r16+vdH7NoO59LrvssqKoFTpjxgzXZZMCv9kkXcSolu/5559vtWrVymaRvM2Dfd5os8qYYycrprzMhH1eWLPKFPusmPIyE/Z5Yc0qU75vs2LKy0zY54WVTBFAAAEE/k9ALQVvvvlm96pt27ZuPGBV/t5uu+2sYcOGVqdOHVPAV49ly5bZlClTTF1HK0DSpUsX18IwzsNehXkgqOWg7pNoHFYCb/5kMfTnlryUxmG9+OKLqYyQDJPDawxzwEozK+dzGpgc3sYwByxmRSBLAQLAWUIx2xaBjRs32tChQ90FUI0aNdwFkC6CGjVq5C6W1HJWrYB1sbRy5UrXuva1116zpUuXuuDpsGHDrFOnTpFx6sJE44KojDvssIP16NHDdt55Z1d2Xewp2Otd7C1fvtxd7M2cOdO1DNZ2qvxRtWTGPjp7HbAcO5y3fj64OG+jO2+xx97POatlOHY4dvweO3H+reB3m1kOAQQQiKPAmDFjXKVwXftnk1QRvGfPnjZ48GBr0KBBNouUzDyLFy+2SZMmufsrhx56aMlsd5gbimE4muPGjXOVNjRWd9OmTcPJtMRywTD4Dud8xjC4ADkgELLA5poVJASyFnjxxRc3HXTQQZtOP/30TZuDulktt/lG6qbHH3/cLffb3/52k15HlY4//nhXjv/85z+bNnf3nFUxvvzyy02bu4lyy23uMjqrZfIxE/bR2Wt/cuxw3vo5rzlvoztvscfezzmrZTh2OHb8Hjtx/q3gd5tZDgEEEIirwKpVqzbpvsA111yz6eSTT9509NFHb9o8/NOmbt26berbt++mM844Y9Pll1++6aGHHsr63kdcLSg3AggggAACCCCAQNUUqB5yPJnsqrjAO++847bwxhtvtMaNG2e1teoe6dRTT7UDDzzQFixY4MblyGrBkGfaHMi1JUuWuJq7/fr1y7olb4sWLezaa691pXnjjTdCLlX22WEfnT3HDudt9mdq+Tk5b6M7b7HHvvzZmP0rjh2OneyPlq1zxv23wtYt4RkCCCBQGgL16tUz3Rf485//bE8++aS99NJLNmHCBPd4/vnn7cEHH3RdRQ8cODDrex+lIcdWIoAAAggggAACCMRFgABwXPZUkZTz008/dRc/O+20U84l6tixo1tGQdgoksqutPfee+e8+t122811YR1V2VVg7KM5bjx7/efYkUJhE+etuYorhVXfsjbssfd73MX5+0rbHOfyc95y3vo9b1kOAQQQQGCLQFRDPuGPAAIIIIAAAggggEDYAjXDzpD8qrbA9ttvb3PnzrXvvvvOtttuu5w21rspqTF3o0gqu5JaIeeatMyGDRvceMG5LhvW/NhHc9xo/3HsWGTHPvbY+/0M5TMz2s/MuP5W8D7z41p+PjP5zPT7mclyCCCAQCkKvPvuu7Z5mCebN2+effvtt7Z27VrbPFSUqXXwtttua61atbIOHTrY5q6hrVmzZqVIVOk2Y1gpUaUzYFgpUaUzaDzv0aNH23vvvWcLFy60zV2827p166x27dpWv359d09njz32sH322ce6du2adY+Ala64Cs2AYTg7k/M5uCOGwQ3JAYFEAQLAiRo8r1Sgc+fONn36dLv++uvdo27dupUuoxn0Q2z8+PGm7pSbNGmS1TJhz9S2bVtr1KiRqTsn/eA74IADslqFfgTdcMMNbl6vFXNWC4Y8E/ZbWpCHzJpVdhw7nLdZHSgpZuK8je68xR77FKdkVm9x7HDsZHWgJM0U998KSZvDSwQQQKBKC8yYMcOGDx/uAr+pNnT58uXu7VmzZtm4cePsnnvusWOPPdbOP/981zNYqmVK7T0Mg+9xDIMbqqHGnXfe6e45rl+/Pm2G8+fPt5kzZ9qIESNsl112scsuu8xXD29pVxDjCRiGs/M4n4M7YhjckBwQSCVQTUMbp5rAewikElANugEDBrgadQr+qiasgqkKrOrRoEEDV8tOQVM9VJP2lVdecd0p1qhRw+644w7bd999U2VdkPdGjRrlxvHRynSjrmfPnq5Wr1ozN2zY0OrUqePKrbIvW7bMpkyZYhMnTrQ1a9ZYly5d7LbbbjONaRxFwj46e+1vjh3OWz/nPedtdOct9tj7OWe1DMcOx47fYyfOvxX8bjPLIYAAAnETUAvBSy65xH3f77DDDtajRw/X25HuB+hRs2bNsnsCCgTrnoACR2oZrHsCw4YNK/nWgxgGP+oxDG64ceNGGzp0qLtnp/uNOj/10L1Jnctqxa/f9bq/t3LlSnd/8rXXXrOlS5e6ihw6lzt16hS8IDHOAcNwdh7nc3BHDIMbkgMC6QQIAKeT4f20AitWrHCtf6dNm5Z2nuQJrVu3tkGDBlm3bt2SJxX89ZgxY1xtX/0IzCbVqlXLBYoHDx7sAtzZLJOvebDPl2x2+XLsZOeUj7mwz4dqdnlin51TPubCPh+q2eXJ9212TvmYC/t8qJInAggggIAn0L9/f1uyZIldeuml1rdv36yCuV999ZVdeOGFtnjxYrv22mute/fuXnYl+R/D4Lsdw+CGXsW7Nm3a2O23326NGzeuNFNV5FAr4AceeMB0n/Kxxx6LrJFHpYUtwAwYhoPM+RzcEcPghuSAQDoBAsDpZHi/UoGPPvrIJkyYYPq/aNEiN8aGxsxRy+CmTZu6R/Pmze3www933S1Xq1at0jwLNcPq1att7NixpnEF1K2TbjbqPTWI1/h5Xvnbt29v/fr1y+qHZKHKrvVgX0jt8uvi2CnvUchX2BdSu/y6sC/vUchX2BdSu+K6+L6taFKod7AvlDTrQQABBEpH4Msvv7QTTzzRVfC++uqrc9rwTz75xFVqP/LII+2qq67KadmqNDOGwfcmhsENlcONN95oqjD71FNP2U477ZRTpuoCWq37n376aWvZsmVOy1almTEMvjc5nzEMLkAOCORXgDGA8+tbpXPv0KGD6ZGYVJsuqi6SE8tR2fN69eq5wK6Cu4lJAeBiClQnli3xOfaJGoV9zrFTWO/EtWGfqFHY59gX1jtxbdgnahT+Od+3hTf31oi9J8F/BBBAAIGwBD799FOX1d57751zlrvttpvrNlath0s5YRh872MY3FA5yFGtfnMN/mrZjh07ugCwzudSDgBjqKMhWOJ8DuanpTEMbkgOCGQSiGYw00wlYlqsBeIQ/M0EHIfgb7ryY59OpjDvc+wUxjnVWrBPpVKY97AvjHOqtWCfSqUw7/F9WxjnVGvBPpUK7yGAAAIIZCug3r6UFixY4P7n8kfLbNiwwY0XnMtyVW1eDIPvUQyDGyoHOS5btsy+++67nDP0Ak4777xzzstWpQUwDL43OZ8xDC5ADgjkV4AWwPn1rbK5L1y40EaOHGlz5syxRo0a2Z577mm9e/e2bbbZJu02n3nmmfbjjz/ao48+mnaeQkxQK9+XXnrJ3n77bVu6dKm1a9fODjnkELcN6davbf33v/+dstVwumXy9T72+ZKtPF+OncqN8jUH9vmSrTxf7Cs3ytcc2OdLNrt8+b7Nzikfc2GfD1XyRAABBBBo27atu3/x/PPPW9euXd1QVdmofP/993bDDTe4WdVysJQThsH3PobBDZVD586dbfr06Xb99de7h4ajyyaNHj3axo8fby1atLAmTZpks0iVnQfD4LuW8xnD4ALkgEB+BQgA59e3Sub+6quv2s0332wa79dL48aNs2eeecauuOIKS9edkoLFGzdu9BaJ5L/GUhwyZIgL/noF0A9GjRmiAefPPvvslEFs1SqcO3euq13oLRfFf+yjUN+yTo4d7P0KcN76lQu+HPbBDf3mEGd7bXOcy8/3ld+jNvhycbcPLkAOCCCAQHELKEB0zjnnuPsZf/zjH0037nv27GmtWrWy7bbbzho2bGh16tQxBXz10H0AjRM6ceJEW7NmjXXp0sXNX9xbmd/SYRjcF8PghsrhhBNOsFGjRtmbb75pffv2dQ07VLFDjVT0aNCgga1bt67sfJ43b5698sorrrvZGjVquPuX4ZQkvrlgGHzfcT5jGFyAHBDIrwAB4Pz6Vrncv/nmG7vllltc8PfQQw91tWZ1UaQadIsWLbILLrjArrrqKjviiCOKctsffPBBF/zVOCEK+KqrjnfffdcUwH722Wfto48+sr/+9a+27bbbFl35sY92l3DsROePPfZ+BPjM9KMWzjJxt497+fnMDOc49pNLnO39bC/LIIAAAnEUUM9lCv4MHz7c9WimiuqVpVq1arkezwYPHmxxH46gsm3NZjqG2ShlngfDzD7ZTFVljb///e+u9e+0adNszJgx7lHZsq1bt7ZBgwbZvvvuW9msVX46huHsYs7n4I4YBjckBwTSCRAATifD+ykFnn76aVfz9bTTTnM/mLyZTjnlFLv//vtdS1p1jVS7dm1X+86bXgz/VYNX3TirZu/DDz9c1tVLnz597KSTTrLLL7/cBYD/8Ic/2J133ulq/hZDub0yYO9JFP4/x07hzb01Yu9JFP4/9oU399aIvScRzX++b6Nx11qxj86eNSOAAAKlJHDUUUdZt27dbOzYsa5C+KxZs2zFihWmnhw0BIcqijdt2tQ92rdv74aCUiVy0lYBDLda+H2GoV+5rcuppa8acagxx4QJE9x/NU5ZtWqVa7ii1pneudy8eXM7/PDDXdfv1apV25pJiT/DMJwDgPM5uCOGwQ3JAYFUAgSAU6nwXlqB+fPnu9qyCgAnppo1a5pqw2r8jHvuuceuu+46+9vf/mbFND7O559/bj/99JPrGiZ5nA91/XTffffZRRddZB9++KFde+21boyfYqrdi33iEVfY5xw7hfVOXBv2iRqFfY59Yb0T14Z9okbhn/N9W3hzb43YexL8RwABBBDIt0C9evVcYLdfv37lVqUAMMGhciRpX2CYlibrCRhmTZVxxg4dOpgeiUn3/4rpnl5i2YrxOYbB9wrnM4bBBcgBgfAFqoefJTlWZYElS5a4IK+6CUmV1JL21FNPtfXr17uxdhcuXJhqtkjeU9mVWrZsmXL9zZo1s9tvv91t36RJk+yuu+5KOV9Ub2IflbwZxw72fgU4b/3KBV8O++CGfnOIs722Oc7lV9mV+K3jGAr6J+72BcViZQgggEARCxD8Db5zMMQwuEDwHAj+YhhcIJwc+EwM7ohhcENyKF0BAsClu+99bfkOO+xgS5cutXXr1qVd/qyzzrKePXvaypUr7bLLLrPvvvsu7byFnKCyKy1evDjtajXPrbfeauomRmMCP/PMM2nnLfQE7AstvnV9HDtbLQr9DPtCi29dH/ZbLQr9DPtCi5dfn/z5rVPepFCvsC+UNOtBAAEESltArXxHjRrlev26+OKL3Tii6gksUxo5cqT97ne/s+effz7TbCUzDcPguxrD4IbKQQ1PNBbwJZdc4noj1NBva9euzZj5mWee6c7njDOV0EQMg+9szmcMgwuQAwL5ESAAnB/XKptrmzZtbOPGjTZixIiM2zhkyBDbd999TWNvXHrppbZ8+fKM8xdiYqtWrUxdVf/3v//NWB6N8aMurGvUqGHDhw83XegVQ8I+ur3AsYO9XwHOW79ywZfDPrih3xzibK9tjnP5+b7ye9QGXy7u9sEFyAEBBBCIh4DG+b3wwgvt5ptvtpdfftmmT59u//znP+3cc8+1O++8M23gaNmyZTZ37lzT/1JPGAY/AjAMbqgcXn31VRs4cKA7h9966y0bN26cG45OlTXee++9tCuZM2eOO5/TzlBCEzAMvrM5nzEMLkAOCORPoMY1m1P+sifnqiaw66672gsvvGD6YaUaYhpTQ601atWqVW5TFTw96KCDbOrUqfbpp5+6H2GrVq1y8+jHWRSpdu3a9sMPP9iMGTNs7NixbiwQlTt5PGCV7Wc/+5mpS+jXX3/dJk+e7ALZKr+C2npEkbCPzp5jx9xFVRTHPfbY+z3u+MyM7jMzzvY63uJcfj4z+cz0+5nJcggggECpCNx7770uaNS4cWP77W9/az169LBtt93W5s2bZ2oFrPsFhx12mOk7NTG9++67NnPmzEjvCSSWJ8rnGAbXxzC44TfffONa/aq176GHHmq/+c1v3DjAGpbjiy++sDFjxrh7e6rcmZweffRRU4vNqO5PJpcnqtcYhiPP+RzcEcPghuSAQDoBAsDpZHg/pYAGtN95551dYHf27Nk2YcIE69OnjzVo0KDC/BonuHv37vb+++/bggULyqZH+QNrzz33dAFpBaWnTZvmurLu1q1bWdkSn6gl8I477mhvvvmm685a06IMAGMfXTBD+55jJ5qKG9hHF8zAHnsdA35S3L+v4l5+vq/4vvJz3rIMAgggUAoC33//vV199dXWsGFDUwDowAMPtN122810T+Dggw+2KVOmuHsX77zzjh1xxBGuBzHPhQDwFgkMvSPC/38M/dslLvnII4+YztXTTjvN/vCHP5ju4f3iF7+wfv36uXt9uhc5adIkV7mzdevWiYu6858AsBmG5Q4LXy84n32xlVsIw3IcvEAgdAECwKGTVv0M9cNJgV0FeNUC+Pjjjy93YZQooHl69eplTZs2dYHg9evXR1rDTrV4dSHXsmVLV6O3Xbt21rFjx8Qil3uu6ZpftQfVnXWUAWAVDPtoWl/LnmMnuhvq2GOvc9BP4jMzus/MONvrWItz+fnM5DPTz+clyyCAAAKlIKBuXzXEk1oKqseyxKQWwbrPoSCw5ps/f75rCVytWjU3GwHgLVoYJh41/p5j6M8teamnn37avvrqKxs2bFi5e5LVq1e3Ll26mCp1quGHevbr1KmT673Qy4MWwFskMPSOCP//OZ/923lLYuhJ8B+B/AhU21zjaVN+siZXBMoLrFu3zl1E7b777uUnxOTV119/7bqIadGiRUxKvLWY2G+1iOIZx04U6lvWiT32fgT4zPSjFs4ycbePe/n5zAznOPaTS5zt/WwvyyCAAAJRCIwfP96GDh1qQ4YMsd69e6csgj6Pzz77bFu6dKmdcMIJbrxgzfjYY4/Zgw8+aAMGDIi0UnvKQhfwTQyDY2MY3FA5nHrqqaaxV//973+nzfCBBx6wJ554wrX6v++++1yPhppZXUZv3LjRtRBOu3AJTMAw+E7mfMYwuAA5IJBfger5zZ7cEdgqoNbAcQ3+ais01nEcg78qO/ZSiC5x7GDvR4Dz1o9aOMtgH46jn1zibh/38vN95eeoDWeZONuHI0AuCCCAQP4F9FmrtHjx4rQr0zy33nqr1a1b15599ll75pln0s5bihMwDL7XMQxuqBzkqIoaqoCZLp111lnWs2dPN6zbZZddZt999126WUvyfQyD73bOZwyDC5ADAvkVIACcX19yRwABBBBAAAEEEEAAAQQQQAABBBCIWKBVq1auq9j//ve/tnz58rSl0Vii1113ndWoUcOGDx/uuo1OO3OJTcAw+A7HMLihcmjTpo1rxTtixIiMGarFv4Zz07Bul156acZzP2NGVXAihsF3KuczhsEFyAGB/AowBnB+fckdAQQQQAABBBBAAAEEEEAAAQQQQCBigdq1a9sPP/xgM2bMsLFjx5rGCq1Vq5Y1adKkQsl+9rOfWbNmzdz4oZMnT3bBo1WrVrlAkoJJpZowDL7nMQxuqBx23XVXe+GFF+ytt96yhQsX2k8//eRaBeucTkyqyKExv6dOnWqffvqpjRs3znQuKw0cODBx1pJ7jmHwXc75jGFwAXJAIL8CBIDz60vuCCCAAAIIIIAAAggggAACCCCAAAJFILDnnnu6IJACQdOmTXPdx3br1i1lydQSeMcdd7Q333zTdSGrmRT8LeUAsAwwlEKwhGEwPy1dr149N6avAruzZ8+2CRMmWJ8+faxBgwYVMtcwLd27d7f333/fFixYUDa91APAGJYdCoGecD4H4nMLYxjckBwQSCdAADidDO8jgAACCCCAAAIIIIAAAggggAACCFQZAbXWOuKII6xly5am5+3atbOOHTum3T5N1/xffPGFawVMANicG4ZpD5msJnAcZsVU6UytW7d2gV0FeNUC+Pjjj3fdvKdaUPP06tXLmjZt6gLB69evL/kWwHLCMNXRktt7nM+5eaWaG8NUKryHQDgC1TZtTuFkRS4IIIAAAggggAACCCCAAAIIIIAAAghUPYGvv/7adAutRYsWVW/jCrRFGAaHxjC44bp162z+/Pm2++67B8+sRHPAMJwdz/kc3BHD4IbkULUFCABX7f1bVFu3dOlSe/HFF+30008vqnKVQmGwj24v6waBuhZTbdQDDzwwuoKU4Jqxj26nY499dALRrpnv2+j8sY/OnjUjgAACCCCAAAIIIIAAAggggEDxCdQsviJRoqomMHPmTHv++edt4sSJtnHjxsgCwApIaP1BUvXq1U2PuCTso9tTK1assJdeesleeOEFW7x4sQ0YMCCyAPCPP/4YGKJmzfh8XWAfeHf7zgB733SBF8Q+MGGgDPi+DcQXaGHsA/GxMAIIIIAAAggggAACCCCAAAIIVFGB+NzRr6I7oKpu1vfff29jxoxxgd/PP/+8bDNr1apV9rzQT9544w0bMmRIoNUqiDdw4MBAeeR7YezzLZw5//fee88FfcePH28bNmwom1njWUSVzjnnHJs1a1ag1U+aNCnQ8oVYGPtCKKdeB/apXQrxLvaFUE69Dr5vU7sU4l3sC6HMOhBAAAEEEEAAAQQQQAABBBBAIM4CBIDjvPeKsOwff/yxC/q+8sortn79+rIStm3b1o455hjr2bNn2Xs8CVcA+3A9c8lt9erV9vLLL7tjf968eWWL1q1b1w477DDr3bu37b333mXv8yQ8AezDs8w1J+xzFQtvfuzDs/STE9+3ftTCWQb7cBzJBQEEEEAAAQQQQAABBBBAAAEEqr4AAeCqv4/zvoVr1641BXzVzXNiK8MaNWrYscce6wK/7du3z3s5KltB586d7bnnnqtstrLpal0yfPhwmzFjhnuvRYsWdsABB5RNL4Yn2Ee7F+bMmeOO+7Fjx9qaNWvKCtOmTRv79a9/7YK/9erVK3s/qie33Xab5dINtFrL33PPPWXb1Ldv36iKnna92KelyfsE7PNOnHYF2KelyfsEvm/zTpx2BdinpWECAggggAACCCCAAAIIIIAAAgggkFag2uZxUTelncoEBDIILFiwwAW/1NXzqlWr3JzVqlWz/fff395//32rU6eOjRw5MkMOxTtJAbBbb73Vli5d6gqpQPbgwYOtGIJ5KhD20R0769atM3XvrAoPH374YVlBmjRpYi1btnTH/iWXXGLHHXdc2bS4PPEqPeicVtphhx1ct+mqPFEMCfvo9gL22OdDoNg/c7TNfN/mY89nlyf22TkxFwIIIIAAAggggAACCCCAAAIIIJBKgBbAqVR4L62AWhH+73//c8Gvd955p2y+nXfe2Y4++mg76qijrFmzZtavXz/buHFj2fS4PPnhhx9cq9/Ro0e7IhdTAAz7aI+iRYsWueNex8bKlStdYTSm9UEHHWS9evVyFR9GjRrlAsDRltTf2qdMmeIqPXz77bcug2Kq9IC9v30axlLYh6HoLw/s/bmFsRTft2Eo+ssDe39uLIUAAggggAACCCCAAAIIIIAAAggkCxAAThbhdUaBiy66yN599103T+PGjV0Xtz169LC99tor43JxmDh16lS75ZZbrBgDYPLDPrqjSN2Ay19Jrdw7depkhx9+uDv+GzRoEF3BQlizKj3cdddd9tJLL7ncmjdv7lr9qiV/MSTso9sL2GOfD4Fi/8zRNvN9m489n12e2GfnxFwIIIAAAggggAACCCCAAAIIIIBAZQIEgCsTYno5AY3DpnTYYYfZ2WefbTvttFO56XF8EYeb0XLFPrqjy7Nv1KiR6wq8e/fuVrt27egKFNKaVelBXZ1/8803Lsc+ffrY+eefXzRdnatQ2Ie0s31kg70PtJAWwT4kSJ/ZeP781vEJGGAx7APgsSgCCCCAQKUC6mlCQ5tUlqpXr25169atbLaSnI5h8N2OYXBD5bBmzRr76aefKs1Mw9PVrMnt71RQGKZSye09zufcvFLNjWEqFd5DIDwBvgHDsyyJnPbYYw+bM2eOGwNV46Cq6+du3bq5rp9bt24dO4M333zTtfpNDIBprN/69esX3bZgH90uUatYPZYsWWI33nijDRs2zPbbbz9T63cd/7qgiFPSmN1q9asuq5W0bZdffrl16dKl6DYD++h2CfbYhyUQp88cbTPft2Ht+dzzwT53M5ZAAAEEEMheQNf/Q4YMyWqBGjVqmHp72m233dywP8cccwxBpM1yGGZ1+GScCcOMPFlPvOCCC2zWrFlZzb/NNttYixYtbJ/2b5LRAAAhJklEQVR99rH+/ftbHO9fZrWhOc6EYY5gKWbnfE6BkuNbGOYIxuwI5ChQbdPmlOMyzF7iAkuXLrUxY8a44NHChQvLNHTTTuMAKyh26qmnujGAR44cWTa9mJ7oZvTdd99tL774oitWMQfAEt2wT9Qo7HPVLJ0+fbo77idNmmQbNmxwBVBlAXUHrWN/3rx5dtttt9kll1xixx13XGELmOXapk2b5io9KJitpBsZavVbjJUevE3C3pMo/H/sC2/urRF7TyKa/3zfRuOutWIfnT1rRgABBKq6wOTJk7MOACdbtGnTxu68807bbrvtkieV1GsMg+9uDIMbKoczzzwz6wBw4hpVuUPDjvTr1y/x7ZJ8jmHw3c75jGFwAXJAIL8CBIDz61vlc3/vvfdcQOy1114r66q1Vq1arhuWevXq2QsvvGB6XUzprbfesptvvtm15lS5evfubar1VswBsFR+2KdSKcx7K1eutHHjxrkKBGoR7yV1E6YudNSK/KSTTvLeLor/q1evdpUevEoZqvRw2WWXWdeuXYuifNkWAvtspcKfD/vwTbPNEftspfIzH9+3+XHNJlfss1FiHgQQQACBbAV0TfT1119XOvvGjRtt2bJlrlKSKtDqfocq53Xq1MkFgSvNoArPgGHwnYthcEPlsHjx4qy6dFcDEFUwXLRokbtH+eWXX5q6eb/jjjvcOR1OaeKZC4bB9xvnM4bBBcgBgfwKEADOr2/J5K4vPHUJrRa1H3zwQdl2q8skjaF35JFH2t577132fhRPVMZ77rnH/vvf/7rVN2vWzAXADjjggCiKE9o6sQ+N0ldGs2fPdpUgFBD+/vvvy/LYc8893XGv8YKjriWulss33XRTWaWHXr162e9///vYVXoow/2/J9gnixTuNfaFs05eE/bJIoV7zfdt4ayT14R9sgivEUAAAQQKKfDJJ5/YOeec43o5u/fee22vvfYq5OqrxLowDL4bMQxuqLFGr7nmGvvf//5n+++/v91+++3BMy2xHDAMZ4dzPgd3xDC4ITmUhgAB4NLYzwXdys8//9wFxNRNtGrNeqlly5bWs2dPO+OMM7y3Cvo/uVsOtdasXbt2TmU45ZRTTI9iTdhHt2fWr19vEydOdMe+Aq5eUvdCBx54oJ122mluXEnv/UL+T+zWp1q1atawYcOcV+91l57zggVYAPsCIKdZBfZpYArwNvYFQM6wCr5vM+DkeRL2eQYmewQQQACBlAIa6keVyU888UTXg1jKmXgzowCGGXmymohhVkwZZ/rmm2/shBNOcK36X3rpJTfWd8YFmFhBAMMKJL7e4Hz2xVZuIQzLcfACgZQCNVO+y5sIBBBo1aqVnXvuuTZo0CCbOnWqC4hNmTLFdc/y6KOPRhYATt4kddWrRy5p7dq1ucxe8HmxLzh52QpVmUDjX+vx1VdfmS4k9FAXY6+//rq1a9cusgBwWSE3P9Gw7999913iW7F/jn10uxB77CsTqIqfOdpmvm8r2/P5m459/mzJGQEEEEAgvYB6eFIAWNd6JH8CGPpzS1wKw0QNf8/VG6AeulezZMkSAsA+GDH0gZZiEc7nFCg5voVhjmDMXpICBIBLcrcXZqNr1qxpBx10kHuoJbBaBI8aNaowK0+xFnVBff/996eYkv1b+pETh4R9tHupRYsWNnDgQBswYIDNmDHDHfd16tSJrFBXXnllzpUdIitswBVjHxAwwOLYB8ALuCj2AQEDLM73bQC8gItiHxCQxRFAAAEEchLYYYcd3PwrVqzIaTlm3iqA4VYLv88w9CtXfjk5KgDM+VzeJZdXGOailXpezufULrm8i2EuWsxbqgIEgEt1z/vcbvWvr3HYdt99d6tXr17WuTRu3Nh1nRxl98kaj7hDhw5Zl7nYZsQ+uj2iFrNz5851Y/m2adMm64Kou+XOnTu7R9YL5WHGn//853nItTBZYl8Y51RrwT6VSmHew74wzunWwvdtOpn8v499/o1ZAwIIIICAP4FFixa5BXVfgeRPAEN/bolLYZio4f85jv7tvCUx9CT8/8fQv523JIaeBP8RSC9QPf0kpiBQUWDYsGF24YUXuu6ck6f++OOPtm7dOjeORvK0Ynj99ttv29ChQ23kyJGupl8xlCmXMmCfi1a4837wwQfuuH/ooYdSZqzjfsOGDSmnFcObN910k9133302c+bMoi5nKivsU6kU5j3sC+Ocai3Yp1Ip3Ht83xbOOnlN2CeL8BoBBBBAoFgE3n//fVeU5s2bF0uRYlcODIPvMgyDGy5evNjUS6FSXHr5C77V4eaAYTienM/BHTEMbkgOVV+AFsBVfx8XbAt1005dPKu72aOOOqpg6812RWq5PH78ePfQMhpDrkuXLrb//vvbvvvua3Xr1s02q6KbD/vodonGjOnfv7/tuOOO9q9//Su6gmRYs1ovz5o1y0aMGGHbbLONO9513Ov432WXXTIsWdyTsI9u/2CPfSaBqvqZo23m+zbTns/vNOzz60vuCCCAAALpBaZPn24TJ050M/zyl79MPyNT0gpgmJYm6wkYZk2VdkZV3r/nnnvcdPUQuP3226edlwmpBTBM7ZLru5zPuYpVnB/Diia8g0AqAQLAqVR4r0oKtG3b1k466SR79913bfbs2fb555+7x7PPPmsaR26vvfayrl27uoBw+/btTd33ksIRwD4cR7+5/OY3v7FJkybZO++8Y8uXL7cpU6a4h/JTDXYFg3Xs77ffftawYUO/q2G5FALYp0Ap0FvYFwg6xWqwT4FSoLf4vi0QdIrVYJ8ChbcQQACBIhNQr2Vr1qyptFQ//fSTG/pq6dKl9tZbb9ljjz1mGzdutNatW0c+vE+lhc/zDBgGB8YwuKFyUCMPnZeVJQUsV61aZfPmzbOnn37aPvzwQ7fIr3/968oWrfLTMQy+izmfMQwuQA4I5FeAAHB+fcm9iAQ0MPzgwYNdifQjR11sKiCmx8cff1z2/P7777dGjRq5CzuvlWTTpk2LaEviVxTso91nRxxxhOmhpIoP3nGvyhBqyamW+3qo0oPG9/aO+z333NNVjoi29PFeO/bR7T/ssY9OILo1832LfXQCrBkBBBAofoE333zThgwZ4qugTZo0sRtvvLHkr48w9HX4lFsIw3Icvl/8/ve/dz2d+clAFVZ79OjhZ9EqtQyGwXcn5zOGwQXIAYH8ChAAzq8vuRepQL169Vz3t+oCV0k1Aj/66CPTOMEKiik4/Morr7iHpv/85z938/fq1ct23XVXvUXyKYC9T7iQFlPX53oce+yxLkeN3aJj3gsKqzKEHo8//rjrFl2tghUQPv7440MqQelmg310+x577KMTiG7NfN9iH50Aa0YAAQSqjkC7du3swAMPtJNPPtm23XbbqrNhBdwSDINjYxjcsEGDBm44rH79+rl7HMFzLL0cMAxnn3M+B3fEMLghOZSOAAHg0tnXbGkGgTp16rgfghoLWEldeKibaA0mP23aNPeYP3++6WYqAeAMkD4mYe8DLcRFWrZsaXocffTRLtdvv/3WHfc69l999VV7/fXX3YMAcIjo/5cV9uGbZpsj9tlKhT8f9uGbZpsj37fZSoU/H/bhm5IjAggg4EegU6dONmLEiEoXrV69ugv2KuCr4aJIWwUw3Grh9xmGfuXKL3fDDTfY+vXry7+Z4pV+hylwqft5pPICGJb38POK89mPWvllMCzvwSsEwhbgl2zYouQXa4FNmza5LnI1Joj3UODXS/rhSMqPAPb5cc02V42Jo5a/3nGv/ytXrnSL165dO9tsmM+HAPY+0EJaBPuQIH1kg70PtJAW4fs2JEgf2WDvA41FEEAAgRAF6tat63pDCjHLkssKw+C7HMPghsqhRYsW4WRUwrlgGHzncz5jGFyAHBDIrwAB4Pz6knsMBDQGqlr5Tp061WbOnGnff/99Wan1Ra7untRVdNeuXW2nnXYqm8aT4ALYBzf0m4NauauVr8Yr0WPu3LmmG9Neat26tR111FHu2N9nn328t/kfggD2ISD6zAJ7n3AhLIZ9CIgBsuD7NgBewEWxDwjI4ggggEBEAqoMO2PGDNdbUvv27a1atWoRlSS+q8Uw+L7DMLih7nPMmjXLvvzyS+vcubNrDRw819LKAcNw9jfnc3BHDIMbkkPpCRAALr19HsoWf/XVV5bcGlateZSWLl1qCxcuTLuenXfeOe20QkzYsGGDvffee2WBr3nz5pVb7W677eaCXhr3tGPHjkXX5RP25XZXQV+sWbOmwrGt411JwY1Mx/12221nDRs2LGh5k1f29ddfu+NelR10M2P16tVls6hLJF0MqaKDjv3mzZuXTSuGJ9hHtxewx96vQJw/c7TNfN/63fPBl8M+uCE5IIAAAgikF1C3sbommjhxorvm79u3b9nMul9w1VVXuek//fSTe79p06Z25plnWu/evcvmK/UnGAY/AjAMbqgcPv/8c/vf//7n7nXcfffd5TLVkFa33nqrLV++3L1fo0YNU3ez1157LYHgBCkMEzB8PuV89gmXsBiGCRg8RSBEgWqba/FsbfIVYsZkVTUFdNGjmnNB0qRJk4Is7ntZ/aD5+9//7lr5KqDhpcaNG7uAlwJfCoBtv/323qSi+o99dLtj8uTJNmTIkEAFGDBggA0cODBQHn4X1jhXY8aMsQULFpRloQufDh06uMoOauG+++67m8a6KraEfXR7BHvs/QrE+TNH28z3rd89H3w57IMbkgMCCCCAQGYB3QK74oorTIEhpZNPPtnOO++8soUULBo5cqR73bJlS1u3bp2r5K7rp2HDhrl7BmUzl+gTDIPveAyDGyoHDV11/vnnuwr5ej1u3DjbZptt9NQ+++wzGzRokOn+X61atWzXXXe1Tz/91FSxY7/99nPnM2N8Y+gOloB/OJ8DAm5eHMPghuSAQDoBWgCnk+H9Kieg1pkKaOjCTYFetXJU4Ktt27ZVbluLbYOwj3aPjB8/3gV/1ar3gAMOcMe9Lni23XbbaAtWAmvHPrqdjD320QlEt2a+b7GPToA1I4AAAvEQeOSRR1zwV0GiE0880Xr06FFW8AkTJpQFf1UBWC1+dVP6mWeesbvuusuuvvpqe/LJJ4u20njZhuT5CYbBgTEMbvjtt9/alVde6YK/GrZK52tiQHfo0KEu+KvA7z333OPuf6glsCp8qEe0hx9+2M4666zgBYlxDhiGs/M4n4M7YhjckBwQSCdAADidDO+nFPjb3/5mGzduTDktLm+q/LpB2qxZM/do0qRJLC7gsI/uCFPr8BdffDFQAbxaqIEyCbiwLnbUEt479ou11W/iZmKfqFHY59gX1jtxbdgnahT+Od+3hTf31oi9J8F/BBBAAIF8CPzwww+mm8zq+UgBIY3tm5i8az5VmvW6e9bYvwoUv/nmmzZt2jQ3nNQhhxySuFhJPccw+O7GMLihcnjqqadc6/xDDz3Udemc2KPZRx99ZN5wb6rM4VV+V49/6uL9nHPOcQ1ESj0AjGHwY5HzGcPgAuSAQH4FCADn17fK5e79aIrjhu211152wQUXuAu3d955x0aPHu0e2haN+6sb7moRvOeee5arNVgs24p9dHtCtUg1hm9c07nnnls2Jo6OfT0eeughNyaxWsPruNfxr7Gtii1hH90ewR57vwJx/szRNvN963fPB18O++CG5IAAAgggkF5g7ty5bqICRsnBX3X1PHPmTDe9T58+FTLR9ZICwJ988omVcgAYwwqHRs5vYJgzWcoF1J2zkoYQSQz+6j2N8a3Upk0b22OPPdxz74/u+dWvX9/1krZ27dqyLqO96aX0H8Pge5vzGcPgAuSAQH4FCADn15fci0hAATzV3NVDF3dvv/22CwarJq/GNdbj8ccft3r16rnxQLyA8I477lhEWxHPomAf7X5Td896KC1atMgd97og0jnw2muvuYemqWskLxi89957W+3atfU2KYAA9gHwAi6KfUDAAItjHwAv4KJ83wYEDLA49gHwWBQBBBAokIB3o75du3YV1qgWgxs2bHCBpE6dOlWY3rp1a/fe7NmzK0wrpTcwDL63MQxuqBzkqHsWrVq1qpCh7nUoqcJ7qqTzWeMHKw8FhEs1YRh8z3M+YxhcgBwQyK8AAeD8+pJ7kQrUqVPHjYWqrp2UFi9eXBYMVq3fSZMmuYem7bzzzmWtg/fdd9+Srh0oj6AJ+6CCwZb/2c9+Znr079/f1q9fb++++27Zsa8ukvRQN0DaTzrevYBwqouqYCUpvaWxj26fY499dALRrZnvW+yjE2DNCCCAQHEKfP31165gqXqcmD59upumlsGppq9evdpNV8vBUk4YBt/7GAY3VKOO7777zg3npm7aE5Na9Sq4q+RVhE+cruecz+YaxmCYfGTk/przOXez5CUwTBbhNQLhChAADteT3GIq0LJlSzvuuOPcQ7V+33//fXvrrbdcV7nq4unZZ591jwEDBtjAgQNjupXFWWzso9svqi27//77u8f5559v+tGlFvGqLatuotVK2Os6SZUiSOEJYB+eZa45YZ+rWHjzYx+epZ+c+L71oxbOMtiH40guCCCAQFCBXXbZxWWxbNmyClnp+l9J10epktdVqrqULeWEYfC9j2FwQ1V03GGHHeybb76xjRs3Wo0aNcoy1b0M3dfTkEa/+MUvyt73nih4/Nlnn1mtWrVc5Xjv/VL7j2E4e5zzObgjhsENyQGBTALVM01kGgKlKKAfgbqo0w9FdQO9zz77lCJDJNuMfSTsZStt1qyZdejQwdWS/eUvf2mNGzcum8aT/Apgn1/fTLljn0knv9Owz69vptz5vs2kk99p2OfXl9wRQACBTAJt27Z1k71grzfvV1995cb21WvdA0hOP/30k6sgrvd//vOfJ08uqdcYBt/dGAY3VA5y1Lnpjd3t5Tp+/Hj3VMNaaYi35DRjxgy3nHo5U5C4lBOGwfc+5zOGwQXIAYH8CpT2N11+bck9RgIaF/W9995zLX/V+le1Ab1UvXp122OPPdzYId27d/fe5n9IAtiHBOkjmzVr1pjGutIxr+Nf3SR5XSEpu0aNGtnhhx+edtwcH6tkkf8TwD66QwF77KMTiHbNfN9G5499dPasGQEEEEgUUPC2SZMm9sEHH9jTTz9tJ554oi1ZssRuv/1227Rpk6nHBgWNktMjjzxiH3/8sQsW7bbbbsmTS+o1hsF3N4bBDZWDWutPnjzZhg8fbsOGDbOmTZvaxIkT7eWXX3YrOProoyus6Ntvv7VbbrnFvd+xY8cK00vtDQyD73HOZwyDC5ADAvkVqLb5R+6m/K6C3BEoLoEff/zRZs2aVRbsVfBr+fLl5QqpcX87d+7sHhoHtUGDBuWm88KfAPb+3MJaShc7XrBX/+fMmeO6S/Ly32abbVzLd+/YV0v45PF0vHn5n5sA9rl5hTk39mFq5pYX9rl5hTk337dhauaWF/a5eTE3AgggUGgBVXrV8Df6vNZ1/qpVq1xrQA1V8be//c28oJC6lVVLwtdee8284XCGDBlivXv3LnSRi259GAbfJRgGN9Tt7CuuuMJef/11d99C5/PKlStdxgcffLDdcMMNpgYdSqqMN3r0aBs7dqypxX/r1q3t/vvvT9lC2C1QIn8wDGdHcz4Hd8QwuCE5IJBOgABwOhner3ICc+fOdRd0avG4fv36ctu3/fbbu25vvcCXxhIhhSeAfXiWfnLShc2rr75qX375ZbnFvdbt++23n6vssNdee7lxcMrNxItAAtgH4gu0MPaB+AItjH0gvkAL830biC/QwtgH4mNhBBBAoKACr7zyij322GO2YMECt161HLzooovskEMOKSuHxhBN7AFMrYUvuOCCsuml/gTD4EcAhsENVYHj5ptvtqlTp9ratWvdWMDqxv26664zjXHrpQceeMCeeOIJ97Jhw4b2j3/8w7X496aX8n8Mw9n7nM/BHTEMbkgOCKQSoAvoVCq8VyUFVMvvnXfecdtWt25dN7avF/BVlx20dMzfbsc+f7bZ5Kwxrrzg7y677FKudXv9+vWzyYJ5fApg7xMuhMWwDwHRZxbY+4QLYTG+b0NA9JkF9j7hWAwBBBCIQKBHjx6mxxdffGHr1q2zXXfdtUIpNGa73m/evLn16dPH1KKQtFUAw60Wfp9h6Fdu63K6n3H99de783j27NnunE11j6NFixbWvn1769Spk+v6vVmzZlszKfFnGIZzAHA+B3fEMLghOSCQSoAWwKlUeK9KCqjbZ40PoqBvhw4d3Pg9VXJDi3CjsI92p6h2u1q1q6UvFzqF3RfYF9Y7cW3YJ2oU9jn2hfVOXBvft4kahX2OfWG9WRsCCCCAAAIIIIAAAggggAACCGQWIACc2YepCCCAAAIIIIAAAggggAACCCCAAAIIIIAAAggggAACCCCAQGwEqsempBQUAQQQQAABBBBAAAEEEEAAAQQQQAABBBBAAAEEEEAAAQQQQCCjAAHgjDxMRAABBBBAAAEEEEAAAQQQQAABBBBAAAEEEEAAAQQQQAABBOIjQAA4PvuKkiKAAAIIIIAAAggggAACCCCAAAIIIIAAAggggAACCCCAAAIZBQgAZ+RhIgIIIIAAAggggAACCCCAAAIIIIAAAggggAACCCCAAAIIIBAfAQLA8dlXlBQBBBBAAAEEEEAAAQQQQAABBBBAAAEEEEAAAQQQQAABBBDIKEAAOCMPExFAAAEEEEAAAQQQQAABBBBAAAEEEEAAAQQQQAABBBBAAIH4CBAAjs++oqQIIIAAAggggAACCCCAAAIIIIAAAggggAACCCCAAAIIIIBARgECwBl5mIgAAggggAACCCCAAAIIIIAAAggggAACCCCAAAIIIIAAAgjER4AAcHz2FSVFAAEEEEAAAQQQQAABBBBAAAEEEEAAAQQQQAABBBBAAAEEMgoQAM7Iw0QEEEAAAQQQQAABBBBAAAEEEEAAAQQQQAABBBBAAAEEEEAgPgIEgOOzrygpAggggAACCCCAAAIIIIAAAggggAACCCCAAAIIIIAAAgggkFGAAHBGHiYigAACCCCAAAIIIIAAAggggAACCCCAAAIIIIAAAggggAAC8REgAByffUVJEUAAAQQQQAABBBBAAAEEEEAAAQQQQAABBBBAAAEEEEAAgYwCBIAz8jARAQQQQAABBBBAAAEEEEAAAQQQQAABBBBAAAEEEEAAAQQQiI8AAeD47CtKigACCCCAAAIIIIAAAggggAACCCCAAAIIIIAAAggggAACCGQUIACckYeJCCCAAAIIIIAAAggggAACCCCAAAIIIIAAAggggAACCCCAQHwECADHZ19RUgQQQAABBBBAAAEEEEAAAQQQQAABBBBAAAEEEEAAAQQQQCCjAAHgjDxMRAABBBBAAAEEEEAAAQQQQAABBBBAAAEEEEAAAQQQQAABBOIjQAA4PvuKkiKAAAIIIIAAAggggAACCCCAAAIIIIAAAggggAACCCCAAAIZBQgAZ+RhIgIIIIAAAggggAACCCCAAAIIIIAAAggggAACCCCAAAIIIBAfAQLA8dlXlBQBBBBAAAEEEEAAAQQQQAABBBBAAAEEEEAAAQQQQAABBBDIKEAAOCMPExFAAAEEEEAAAQQQQAABBBBAAAEEEEAAAQQQQAABBBBAAIH4CBAAjs++oqQIIIAAAggggAACCCCAAAIIIIAAAggggAACCCCAAAIIIIBARgECwBl5mIgAAggggAACCCCAAAIIIIAAAggggAACCCCAAAIIIIAAAgjER4AAcHz2FSVFAAEEEEAAAQQQQAABBBBAAAEEEEAAAQQQQAABBBBAAAEEMgoQAM7Iw0QEEEAAAQQQQAABBBBAAAEEEEAAAQQQQAABBBBAAAEEEEAgPgIEgOOzrygpAggggAACCCCAAAIIIIAAAggggAACCCCAAAIIIIAAAgggkFGAAHBGHiYigAACCCCAAAIIIIAAAggggAACCCCAAAIIIIAAAggggAAC8REgAByffUVJEUAAAQQQQAABBBBAAAEEEEAAAQQQQAABBBBAAAEEEEAAgYwCBIAz8jARAQQQQAABBBBAAAEEEEAAAQQQQAABBBBAAAEEEEAAAQQQiI8AAeD47CtKigACCCCAAAIIIIAAAggggAACCCCAAAIIIIAAAggggAACCGQUIACckYeJCCCAAAIIIIAAAggggAACCCCAAAIIIIAAAggggAACCCCAQHwECADHZ19RUgQQQAABBBBAAAEEEEAAAQQQQAABBBBAAAEEEEAAAQQQQCCjAAHgjDxMRAABBBBAAAEEEEAAAQQQQAABBBBAAAEEEEAAAQQQQAABBOIjQAA4PvuKkiKAAAIIIIAAAggggAACCCCAAAIIIIAAAggggAACCCCAAAIZBQgAZ+RhIgIIIIAAAggggAACCCCAAAIIIIAAAggggAACCCCAAAIIIBAfAQLA8dlXlBQBBBBAAAEEEEAAAQQQQAABBBBAAAEEEEAAAQQQQAABBBDIKEAAOCMPExFAAAEEEEAAAQQQQAABBBBAAAEEEEAAAQQQQAABBBBAAIH4CBAAjs++oqQIIIAAAggggAACCCCAAAIIIIAAAggggAACCCCAAAIIIIBARgECwBl5mIgAAggggAACCCCAAAIIIIAAAggggAACCCCAAAIIIIAAAgjER4AAcHz2FSVFAAEEEEAAAQQQQAABBBBAAAEEEEAAAQQQQAABBBBAAAEEMgoQAM7Iw0QEEEAAAQQQQAABBBBAAAEEEEAAAQQQQAABBBBAAAEEEEAgPgIEgOOzrygpAggggAACCCCAAAIIIIAAAggggAACCCCAAAIIIIAAAgggkFGAAHBGHiYigAACCCCAAAIIIIAAAggggAACCCCAAAIIIIAAAggggAAC8REgAByffUVJEUAAAQQQQAABBBBAAAEEEEAAAQQQQAABBBBAAAEEEEAAgYwCBIAz8jARAQQQQAABBBBAAAEEEEAAAQQQQAABBBBAAAEEEEAAAQQQiI8AAeD47CtKigACCCCAAAIIIIAAAggggAACCCCAAAIIIIAAAggggAACCGQUIACckYeJCCCAAAIIIIAAAggggAACCCCAAAIIIIAAAggggAACCCCAQHwECADHZ19RUgQQQAABBBBAAAEEEEAAAQQQQAABBBBAAAEEEEAAAQQQQCCjAAHgjDxMRAABBBBAAAEEEEAAAQQQQAABBBBAAAEEEEAAAQQQQAABBOIjQAA4PvuKkiKAAAIIIIAAAggggAACCCCAAAIIIIAAAggggAACCCCAAAIZBQgAZ+RhIgIIIIAAAggggAACCCCAAAIIIIAAAggggAACCCCAAAIIIBAfgf8P4tLx5i4kMZw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4053873" cy="3657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24000"/>
            <a:ext cx="4089789" cy="3657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448" y="2209800"/>
            <a:ext cx="4054303" cy="3657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1612" y="6213107"/>
            <a:ext cx="8612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Students pay more than </a:t>
            </a:r>
            <a:r>
              <a:rPr lang="en-US" b="1" dirty="0" smtClean="0"/>
              <a:t>$150 million </a:t>
            </a:r>
            <a:r>
              <a:rPr lang="en-US" dirty="0" smtClean="0"/>
              <a:t>in tuition for these foundational courses </a:t>
            </a:r>
            <a:r>
              <a:rPr lang="en-US" i="1" dirty="0" smtClean="0"/>
              <a:t>every term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5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Foundational </a:t>
            </a:r>
            <a:r>
              <a:rPr lang="en-US" dirty="0"/>
              <a:t>C</a:t>
            </a:r>
            <a:r>
              <a:rPr lang="en-US" dirty="0" smtClean="0"/>
              <a:t>ourse </a:t>
            </a:r>
            <a:r>
              <a:rPr lang="en-US" dirty="0"/>
              <a:t>I</a:t>
            </a:r>
            <a:r>
              <a:rPr lang="en-US" dirty="0" smtClean="0"/>
              <a:t>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REBUILD collaborating with CRLT on a proposal for next generation support</a:t>
            </a:r>
            <a:r>
              <a:rPr lang="en-US" dirty="0"/>
              <a:t> </a:t>
            </a:r>
            <a:r>
              <a:rPr lang="en-US" dirty="0" smtClean="0"/>
              <a:t>of a new category of ‘Foundational </a:t>
            </a:r>
            <a:r>
              <a:rPr lang="en-US" dirty="0"/>
              <a:t>C</a:t>
            </a:r>
            <a:r>
              <a:rPr lang="en-US" dirty="0" smtClean="0"/>
              <a:t>ourses’</a:t>
            </a:r>
          </a:p>
          <a:p>
            <a:pPr lvl="1"/>
            <a:r>
              <a:rPr lang="en-US" dirty="0" smtClean="0"/>
              <a:t>Ask for renewed commitment from departments, offer unprecedented forms of support</a:t>
            </a:r>
          </a:p>
          <a:p>
            <a:pPr lvl="1"/>
            <a:r>
              <a:rPr lang="en-US" dirty="0" smtClean="0"/>
              <a:t>Apply the ‘Foundational’ label to courses when these new commitments and support is in place</a:t>
            </a:r>
          </a:p>
          <a:p>
            <a:pPr lvl="1"/>
            <a:r>
              <a:rPr lang="en-US" dirty="0" smtClean="0"/>
              <a:t>Students considering large courses should begin to seek courses labeled in this way…</a:t>
            </a:r>
          </a:p>
        </p:txBody>
      </p:sp>
    </p:spTree>
    <p:extLst>
      <p:ext uri="{BB962C8B-B14F-4D97-AF65-F5344CB8AC3E}">
        <p14:creationId xmlns:p14="http://schemas.microsoft.com/office/powerpoint/2010/main" val="1036863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makes a course foundational?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7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Most </a:t>
            </a:r>
            <a:r>
              <a:rPr lang="en-US" dirty="0" smtClean="0"/>
              <a:t>of </a:t>
            </a:r>
            <a:r>
              <a:rPr lang="en-US" dirty="0"/>
              <a:t>the course’s home department </a:t>
            </a:r>
            <a:r>
              <a:rPr lang="en-US" dirty="0" smtClean="0"/>
              <a:t>shares a slowly evolving </a:t>
            </a:r>
            <a:r>
              <a:rPr lang="en-US" dirty="0"/>
              <a:t>understanding of course goals </a:t>
            </a:r>
            <a:endParaRPr lang="en-US" dirty="0" smtClean="0"/>
          </a:p>
          <a:p>
            <a:pPr lvl="0"/>
            <a:r>
              <a:rPr lang="en-US" dirty="0" smtClean="0"/>
              <a:t>This </a:t>
            </a:r>
            <a:r>
              <a:rPr lang="en-US" dirty="0"/>
              <a:t>sense will often be shared by the discipline more broadly.</a:t>
            </a:r>
          </a:p>
          <a:p>
            <a:r>
              <a:rPr lang="en-US" dirty="0"/>
              <a:t>Could be lecture, lab, etc.</a:t>
            </a:r>
          </a:p>
          <a:p>
            <a:pPr lvl="0"/>
            <a:r>
              <a:rPr lang="en-US" dirty="0" smtClean="0"/>
              <a:t>The </a:t>
            </a:r>
            <a:r>
              <a:rPr lang="en-US" dirty="0"/>
              <a:t>course is offered very regularly. Usually it will have a long history of regular offerings</a:t>
            </a:r>
            <a:r>
              <a:rPr lang="en-US" dirty="0" smtClean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7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course has large enrollments.</a:t>
            </a:r>
          </a:p>
          <a:p>
            <a:pPr lvl="0"/>
            <a:r>
              <a:rPr lang="en-US" dirty="0" smtClean="0"/>
              <a:t>The course serves students with especially various backgrounds.</a:t>
            </a:r>
          </a:p>
          <a:p>
            <a:pPr lvl="0"/>
            <a:r>
              <a:rPr lang="en-US" dirty="0" smtClean="0"/>
              <a:t>The course serves students with especially various interests and goals.</a:t>
            </a:r>
          </a:p>
          <a:p>
            <a:pPr lvl="0"/>
            <a:r>
              <a:rPr lang="en-US" dirty="0" smtClean="0"/>
              <a:t>The course regularly changes instructors, and is often taught by a team of faculty and lecturers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019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We believe ‘</a:t>
            </a:r>
            <a:r>
              <a:rPr lang="en-US" b="1" i="1" dirty="0" smtClean="0">
                <a:solidFill>
                  <a:srgbClr val="C00000"/>
                </a:solidFill>
              </a:rPr>
              <a:t>foundational</a:t>
            </a:r>
            <a:r>
              <a:rPr lang="en-US" dirty="0" smtClean="0">
                <a:solidFill>
                  <a:srgbClr val="C00000"/>
                </a:solidFill>
              </a:rPr>
              <a:t>’ courses exist across many disciplines, most of which are outside the natural sciences, and intend this initiative to be campus-wide.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65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now? An unusual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Convergence creates a chance for us to get the reform we want</a:t>
            </a:r>
          </a:p>
          <a:p>
            <a:pPr lvl="1"/>
            <a:r>
              <a:rPr lang="en-US" dirty="0" smtClean="0"/>
              <a:t>UM’s Third Century</a:t>
            </a:r>
          </a:p>
          <a:p>
            <a:pPr lvl="1"/>
            <a:r>
              <a:rPr lang="en-US" dirty="0" smtClean="0"/>
              <a:t>UM’s Academic Innovation Initiative</a:t>
            </a:r>
          </a:p>
          <a:p>
            <a:pPr lvl="1"/>
            <a:r>
              <a:rPr lang="en-US" dirty="0" smtClean="0"/>
              <a:t>National conversation, AAU STEM Initiative</a:t>
            </a:r>
          </a:p>
          <a:p>
            <a:pPr lvl="1"/>
            <a:r>
              <a:rPr lang="en-US" dirty="0" smtClean="0"/>
              <a:t>Important, visible role of large courses at Michigan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Teaching in an information age enables something new</a:t>
            </a:r>
          </a:p>
          <a:p>
            <a:pPr lvl="1"/>
            <a:r>
              <a:rPr lang="en-US" dirty="0" smtClean="0"/>
              <a:t>Technology supports tools which help us teach at scale</a:t>
            </a:r>
          </a:p>
          <a:p>
            <a:pPr lvl="1"/>
            <a:r>
              <a:rPr lang="en-US" dirty="0" smtClean="0"/>
              <a:t>Research suggests ways courses might be improved</a:t>
            </a:r>
          </a:p>
          <a:p>
            <a:pPr lvl="1"/>
            <a:r>
              <a:rPr lang="en-US" dirty="0" smtClean="0"/>
              <a:t>Data provide strong ways to test what we try</a:t>
            </a:r>
          </a:p>
        </p:txBody>
      </p:sp>
    </p:spTree>
    <p:extLst>
      <p:ext uri="{BB962C8B-B14F-4D97-AF65-F5344CB8AC3E}">
        <p14:creationId xmlns:p14="http://schemas.microsoft.com/office/powerpoint/2010/main" val="234679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Attend today’s PSOT and contribute your ideas</a:t>
            </a:r>
          </a:p>
          <a:p>
            <a:r>
              <a:rPr lang="en-US" dirty="0" smtClean="0"/>
              <a:t>Begin thinking about courses which might be well-served by foundational support</a:t>
            </a:r>
          </a:p>
          <a:p>
            <a:r>
              <a:rPr lang="en-US" dirty="0" smtClean="0"/>
              <a:t>Keep track of support needs which would be most valuable for you and your students, and of reform ideas from here and elsewhere</a:t>
            </a:r>
          </a:p>
          <a:p>
            <a:r>
              <a:rPr lang="en-US" dirty="0" smtClean="0"/>
              <a:t>Consider attending REBUILD seminars on transforming teaching this year &amp; pitching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566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history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NSF WIDER program: promotes </a:t>
            </a:r>
            <a:r>
              <a:rPr lang="en-US" b="1" dirty="0" smtClean="0"/>
              <a:t>evidence based teaching</a:t>
            </a:r>
          </a:p>
          <a:p>
            <a:r>
              <a:rPr lang="en-US" dirty="0" smtClean="0"/>
              <a:t>REBUILD grant received in summer 2013: Physics, Chemistry, both </a:t>
            </a:r>
            <a:r>
              <a:rPr lang="en-US" dirty="0" err="1"/>
              <a:t>B</a:t>
            </a:r>
            <a:r>
              <a:rPr lang="en-US" dirty="0" err="1" smtClean="0"/>
              <a:t>iologies</a:t>
            </a:r>
            <a:r>
              <a:rPr lang="en-US" dirty="0" smtClean="0"/>
              <a:t>, Math</a:t>
            </a:r>
          </a:p>
          <a:p>
            <a:r>
              <a:rPr lang="en-US" dirty="0" smtClean="0"/>
              <a:t>Three years of work to explore reform of big intro STEM courses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algn="ctr">
              <a:buNone/>
            </a:pPr>
            <a:r>
              <a:rPr lang="en-US" sz="3200" b="1" u="sng" dirty="0" smtClean="0"/>
              <a:t>Elements of REBUILD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Faculty committee – exploring research and advocating for change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Two years of colloquia in every </a:t>
            </a:r>
            <a:r>
              <a:rPr lang="en-US" dirty="0" err="1" smtClean="0"/>
              <a:t>dept</a:t>
            </a:r>
            <a:r>
              <a:rPr lang="en-US" dirty="0" smtClean="0"/>
              <a:t> &amp; 2 PSOTs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Multigenerational teams: five teaching postdocs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Strong analytic support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Various outcomes across departments</a:t>
            </a:r>
          </a:p>
        </p:txBody>
      </p:sp>
    </p:spTree>
    <p:extLst>
      <p:ext uri="{BB962C8B-B14F-4D97-AF65-F5344CB8AC3E}">
        <p14:creationId xmlns:p14="http://schemas.microsoft.com/office/powerpoint/2010/main" val="2825799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ckground 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7880" y="93459"/>
            <a:ext cx="6403664" cy="494880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274734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5497203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43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72666" y="4116725"/>
            <a:ext cx="136245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11894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2400" y="1371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371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4365622"/>
            <a:ext cx="6409944" cy="2103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1B36"/>
                </a:solidFill>
              </a:rPr>
              <a:t>Department of Physics</a:t>
            </a:r>
          </a:p>
          <a:p>
            <a:r>
              <a:rPr lang="en-US" sz="2600" b="1" i="1" dirty="0" smtClean="0">
                <a:solidFill>
                  <a:srgbClr val="001B36"/>
                </a:solidFill>
              </a:rPr>
              <a:t>Colloquium Presentation</a:t>
            </a:r>
          </a:p>
          <a:p>
            <a:r>
              <a:rPr lang="en-US" sz="2600" b="1" dirty="0" smtClean="0">
                <a:solidFill>
                  <a:srgbClr val="001B36"/>
                </a:solidFill>
              </a:rPr>
              <a:t>October 15, 2014</a:t>
            </a:r>
          </a:p>
          <a:p>
            <a:endParaRPr lang="en-US" b="1" i="1" dirty="0">
              <a:solidFill>
                <a:srgbClr val="F8C01B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801" y="5486400"/>
            <a:ext cx="113186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REBUILD process taught us…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Excellence exists in many pockets</a:t>
            </a:r>
          </a:p>
          <a:p>
            <a:pPr lvl="1"/>
            <a:r>
              <a:rPr lang="en-US" u="sng" dirty="0" smtClean="0"/>
              <a:t>Courses taught by dedicated, stable teams</a:t>
            </a:r>
            <a:r>
              <a:rPr lang="en-US" dirty="0" smtClean="0"/>
              <a:t>: Chemistry, Math, English, Statistics</a:t>
            </a:r>
          </a:p>
          <a:p>
            <a:pPr lvl="1"/>
            <a:r>
              <a:rPr lang="en-US" u="sng" dirty="0" smtClean="0"/>
              <a:t>Maintained by sustained, substantial commitment</a:t>
            </a:r>
            <a:r>
              <a:rPr lang="en-US" dirty="0" smtClean="0"/>
              <a:t> from individual faculty &amp; staff, departments, and the college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We’re not institutionally arranged to encourage and support reform</a:t>
            </a:r>
          </a:p>
          <a:p>
            <a:pPr lvl="1"/>
            <a:r>
              <a:rPr lang="en-US" dirty="0" smtClean="0"/>
              <a:t>Heroic evidence-based reforms strain the system: Bio 171/173, Physics 140/240, Astro courses</a:t>
            </a:r>
          </a:p>
          <a:p>
            <a:pPr lvl="1"/>
            <a:r>
              <a:rPr lang="en-US" dirty="0" smtClean="0"/>
              <a:t>External funding (HHMI &amp; more) can get things started, but doesn’t last </a:t>
            </a:r>
          </a:p>
        </p:txBody>
      </p:sp>
    </p:spTree>
    <p:extLst>
      <p:ext uri="{BB962C8B-B14F-4D97-AF65-F5344CB8AC3E}">
        <p14:creationId xmlns:p14="http://schemas.microsoft.com/office/powerpoint/2010/main" val="1029816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in teams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Best large courses taught in multigenerational teams with role specialization</a:t>
            </a:r>
          </a:p>
          <a:p>
            <a:r>
              <a:rPr lang="en-US" dirty="0" smtClean="0"/>
              <a:t>These </a:t>
            </a:r>
            <a:r>
              <a:rPr lang="en-US" dirty="0"/>
              <a:t>mirror research teams: faculty, lecturers staff, postdocs, grad students, undergrads</a:t>
            </a:r>
          </a:p>
          <a:p>
            <a:r>
              <a:rPr lang="en-US" dirty="0" smtClean="0"/>
              <a:t>Roles include: course management, preparation and design, delivery of instruction in large and small groups, technology support, student study groups, honors enrichment, supplemental instruction, assessment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907" y="6172200"/>
            <a:ext cx="8791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Teams stable in roles &amp; structure, rather than individuals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9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build on REBUILD?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to get to a place where top quality large courses are the </a:t>
            </a:r>
            <a:r>
              <a:rPr lang="en-US" b="1" dirty="0" smtClean="0"/>
              <a:t>norm</a:t>
            </a:r>
            <a:r>
              <a:rPr lang="en-US" dirty="0" smtClean="0"/>
              <a:t>?</a:t>
            </a:r>
          </a:p>
          <a:p>
            <a:r>
              <a:rPr lang="en-US" dirty="0" smtClean="0"/>
              <a:t>REBUILD began working w/CRLT on this last winter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et with faculty and staff who work on these courses in focus groups on what they need, department chairs across STEM</a:t>
            </a:r>
          </a:p>
          <a:p>
            <a:pPr lvl="1"/>
            <a:r>
              <a:rPr lang="en-US" dirty="0" smtClean="0"/>
              <a:t>Also met with student groups: their input is important </a:t>
            </a:r>
            <a:r>
              <a:rPr lang="en-US" dirty="0"/>
              <a:t>&amp;</a:t>
            </a:r>
            <a:r>
              <a:rPr lang="en-US" dirty="0" smtClean="0"/>
              <a:t> informative!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Today: Provost’s Seminar on Teaching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a reformed course might be, and how we might get there</a:t>
            </a:r>
            <a:endParaRPr lang="en-US" dirty="0"/>
          </a:p>
          <a:p>
            <a:r>
              <a:rPr lang="en-US" dirty="0" smtClean="0"/>
              <a:t>Considering paths to transformation driven by:</a:t>
            </a:r>
          </a:p>
          <a:p>
            <a:pPr lvl="1"/>
            <a:r>
              <a:rPr lang="en-US" dirty="0" smtClean="0"/>
              <a:t>Data </a:t>
            </a:r>
          </a:p>
          <a:p>
            <a:pPr lvl="1"/>
            <a:r>
              <a:rPr lang="en-US" dirty="0" smtClean="0"/>
              <a:t>Inclusion</a:t>
            </a:r>
          </a:p>
          <a:p>
            <a:pPr lvl="1"/>
            <a:r>
              <a:rPr lang="en-US" dirty="0" smtClean="0"/>
              <a:t>Pedagogy</a:t>
            </a:r>
          </a:p>
          <a:p>
            <a:pPr lvl="1"/>
            <a:r>
              <a:rPr lang="en-US" dirty="0" smtClean="0"/>
              <a:t>Technology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593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334000" cy="682752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52400"/>
            <a:ext cx="3048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REBUILD Seminar Series </a:t>
            </a:r>
            <a:r>
              <a:rPr lang="en-US" sz="3200" dirty="0" smtClean="0"/>
              <a:t>During the 2016/17 academic year we’re exploring how other institutions have implemented new support structures for foundational courses.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60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9,200 Courses at Michigan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vast majority are handmade, artisanal</a:t>
            </a:r>
          </a:p>
          <a:p>
            <a:pPr lvl="1"/>
            <a:r>
              <a:rPr lang="en-US" dirty="0" smtClean="0"/>
              <a:t>Small &amp; changeable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aught </a:t>
            </a:r>
            <a:r>
              <a:rPr lang="en-US" dirty="0"/>
              <a:t>in idiosyncratic, engaged, and creative ways 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aculty </a:t>
            </a:r>
            <a:r>
              <a:rPr lang="en-US" dirty="0"/>
              <a:t>members whose research expertise influences both course content and their pedagogical </a:t>
            </a:r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Some (1-2% of the list) are manufactured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arge &amp; relatively stable</a:t>
            </a:r>
          </a:p>
          <a:p>
            <a:pPr lvl="1"/>
            <a:r>
              <a:rPr lang="en-US" dirty="0" smtClean="0"/>
              <a:t>Taught in industrial, remote, and tradition bound ways</a:t>
            </a:r>
          </a:p>
          <a:p>
            <a:pPr lvl="1"/>
            <a:r>
              <a:rPr lang="en-US" dirty="0" smtClean="0"/>
              <a:t>Often far from the research expertise of instructors, which influences neither content nor pedagogy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505200"/>
            <a:ext cx="8763000" cy="317009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Most courses on campus already have what they need to be excellent. </a:t>
            </a:r>
            <a:endParaRPr lang="en-US" sz="4000" dirty="0">
              <a:solidFill>
                <a:srgbClr val="FFFF00"/>
              </a:solidFill>
            </a:endParaRPr>
          </a:p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Large foundational courses are different: they could be dramatically better with more and different forms of support.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5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Students encounter foundational courses in many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 central prerequisites considered essential for further study in a discipline</a:t>
            </a:r>
          </a:p>
          <a:p>
            <a:r>
              <a:rPr lang="en-US" dirty="0" smtClean="0"/>
              <a:t>As a first encounter with hands-on lab, studio, or performance work</a:t>
            </a:r>
          </a:p>
          <a:p>
            <a:r>
              <a:rPr lang="en-US" dirty="0" smtClean="0"/>
              <a:t>As opportunities to discover unimagined areas for concentration</a:t>
            </a:r>
          </a:p>
          <a:p>
            <a:r>
              <a:rPr lang="en-US" dirty="0" smtClean="0"/>
              <a:t>As one-time visits to disciplines focused on distribution</a:t>
            </a:r>
          </a:p>
          <a:p>
            <a:r>
              <a:rPr lang="en-US" dirty="0" smtClean="0"/>
              <a:t>As courses intended to build skills for use in other disciplines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900</Words>
  <Application>Microsoft Macintosh PowerPoint</Application>
  <PresentationFormat>On-screen Show (4:3)</PresentationFormat>
  <Paragraphs>93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Transformed for UM’s Third Century</vt:lpstr>
      <vt:lpstr>A little history</vt:lpstr>
      <vt:lpstr>PowerPoint Presentation</vt:lpstr>
      <vt:lpstr>The REBUILD process taught us…</vt:lpstr>
      <vt:lpstr>Teaching in teams</vt:lpstr>
      <vt:lpstr>How to build on REBUILD?</vt:lpstr>
      <vt:lpstr>PowerPoint Presentation</vt:lpstr>
      <vt:lpstr>9,200 Courses at Michigan</vt:lpstr>
      <vt:lpstr>Students encounter foundational courses in many ways</vt:lpstr>
      <vt:lpstr>Foundational courses are important</vt:lpstr>
      <vt:lpstr>A Foundational Course Initiative</vt:lpstr>
      <vt:lpstr>What makes a course foundational?</vt:lpstr>
      <vt:lpstr>Why now? An unusual opportunity</vt:lpstr>
      <vt:lpstr>What can you do?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of the PSOT presentation</dc:title>
  <dc:creator>Timothy McKay</dc:creator>
  <cp:lastModifiedBy>Marybeth Bauer</cp:lastModifiedBy>
  <cp:revision>31</cp:revision>
  <dcterms:created xsi:type="dcterms:W3CDTF">2016-10-01T17:09:43Z</dcterms:created>
  <dcterms:modified xsi:type="dcterms:W3CDTF">2016-10-06T18:49:18Z</dcterms:modified>
</cp:coreProperties>
</file>